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0" r:id="rId4"/>
    <p:sldMasterId id="2147483770" r:id="rId5"/>
  </p:sldMasterIdLst>
  <p:notesMasterIdLst>
    <p:notesMasterId r:id="rId32"/>
  </p:notesMasterIdLst>
  <p:handoutMasterIdLst>
    <p:handoutMasterId r:id="rId33"/>
  </p:handoutMasterIdLst>
  <p:sldIdLst>
    <p:sldId id="270" r:id="rId6"/>
    <p:sldId id="257" r:id="rId7"/>
    <p:sldId id="261" r:id="rId8"/>
    <p:sldId id="291" r:id="rId9"/>
    <p:sldId id="277" r:id="rId10"/>
    <p:sldId id="293" r:id="rId11"/>
    <p:sldId id="278" r:id="rId12"/>
    <p:sldId id="262" r:id="rId13"/>
    <p:sldId id="263" r:id="rId14"/>
    <p:sldId id="294" r:id="rId15"/>
    <p:sldId id="288" r:id="rId16"/>
    <p:sldId id="283" r:id="rId17"/>
    <p:sldId id="284" r:id="rId18"/>
    <p:sldId id="285" r:id="rId19"/>
    <p:sldId id="286" r:id="rId20"/>
    <p:sldId id="287" r:id="rId21"/>
    <p:sldId id="258" r:id="rId22"/>
    <p:sldId id="282" r:id="rId23"/>
    <p:sldId id="292" r:id="rId24"/>
    <p:sldId id="266" r:id="rId25"/>
    <p:sldId id="275" r:id="rId26"/>
    <p:sldId id="272" r:id="rId27"/>
    <p:sldId id="273" r:id="rId28"/>
    <p:sldId id="289" r:id="rId29"/>
    <p:sldId id="290" r:id="rId30"/>
    <p:sldId id="274" r:id="rId31"/>
  </p:sldIdLst>
  <p:sldSz cx="12192000" cy="6858000"/>
  <p:notesSz cx="6858000" cy="9144000"/>
  <p:defaultTextStyle>
    <a:defPPr rtl="0">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3" name="Autore"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96706"/>
    <a:srgbClr val="0B341C"/>
    <a:srgbClr val="D7DC05"/>
    <a:srgbClr val="D3DC00"/>
    <a:srgbClr val="F9FCB1"/>
    <a:srgbClr val="D2D706"/>
    <a:srgbClr val="C8CF29"/>
    <a:srgbClr val="043703"/>
    <a:srgbClr val="FFFFFF"/>
    <a:srgbClr val="CCFF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C362752-8D79-4F91-AB3D-942E2CB17E61}" v="975" dt="2024-12-09T09:42:10.770"/>
  </p1510:revLst>
</p1510:revInfo>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Stile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microsoft.com/office/2015/10/relationships/revisionInfo" Target="revisionInfo.xml"/><Relationship Id="rId21" Type="http://schemas.openxmlformats.org/officeDocument/2006/relationships/slide" Target="slides/slide16.xml"/><Relationship Id="rId34" Type="http://schemas.openxmlformats.org/officeDocument/2006/relationships/commentAuthors" Target="commentAuthor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handoutMaster" Target="handoutMasters/handout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notesMaster" Target="notesMasters/notesMaster1.xml"/><Relationship Id="rId37"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presProps" Target="presProps.xml"/><Relationship Id="rId8" Type="http://schemas.openxmlformats.org/officeDocument/2006/relationships/slide" Target="slides/slide3.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3" Type="http://schemas.openxmlformats.org/officeDocument/2006/relationships/oleObject" Target="https://d.docs.live.net/6be86822c8577690/MOLASSANA/Elenco%20compleanno%20tesserati%20(1).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ccau6\AppData\Local\Temp\MicrosoftEdgeDownloads\9e128dec-bad1-4ac2-bc69-d6b73a89cb1a\Elenco%20compleanno%20tesserati%20(1).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d.docs.live.net/6be86822c8577690/MOLASSANA/Elenco%20compleanno%20tesserati%20(1).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5"/>
    </mc:Choice>
    <mc:Fallback>
      <c:style val="5"/>
    </mc:Fallback>
  </mc:AlternateContent>
  <c:pivotSource>
    <c:name>[Elenco compleanno tesserati (1).xlsx]Foglio2!Tabella pivot1</c:name>
    <c:fmtId val="32"/>
  </c:pivotSource>
  <c:chart>
    <c:autoTitleDeleted val="1"/>
    <c:pivotFmts>
      <c:pivotFmt>
        <c:idx val="0"/>
        <c:dLbl>
          <c:idx val="0"/>
          <c:showLegendKey val="0"/>
          <c:showVal val="0"/>
          <c:showCatName val="0"/>
          <c:showSerName val="0"/>
          <c:showPercent val="0"/>
          <c:showBubbleSize val="0"/>
          <c:extLst>
            <c:ext xmlns:c15="http://schemas.microsoft.com/office/drawing/2012/chart" uri="{CE6537A1-D6FC-4f65-9D91-7224C49458BB}"/>
          </c:extLst>
        </c:dLbl>
      </c:pivotFmt>
      <c:pivotFmt>
        <c:idx val="1"/>
        <c:dLbl>
          <c:idx val="0"/>
          <c:showLegendKey val="0"/>
          <c:showVal val="0"/>
          <c:showCatName val="0"/>
          <c:showSerName val="0"/>
          <c:showPercent val="0"/>
          <c:showBubbleSize val="0"/>
          <c:extLst>
            <c:ext xmlns:c15="http://schemas.microsoft.com/office/drawing/2012/chart" uri="{CE6537A1-D6FC-4f65-9D91-7224C49458BB}"/>
          </c:extLst>
        </c:dLbl>
      </c:pivotFmt>
      <c:pivotFmt>
        <c:idx val="2"/>
        <c:dLbl>
          <c:idx val="0"/>
          <c:showLegendKey val="0"/>
          <c:showVal val="0"/>
          <c:showCatName val="0"/>
          <c:showSerName val="0"/>
          <c:showPercent val="0"/>
          <c:showBubbleSize val="0"/>
          <c:extLst>
            <c:ext xmlns:c15="http://schemas.microsoft.com/office/drawing/2012/chart" uri="{CE6537A1-D6FC-4f65-9D91-7224C49458BB}"/>
          </c:extLst>
        </c:dLbl>
      </c:pivotFmt>
      <c:pivotFmt>
        <c:idx val="3"/>
        <c:dLbl>
          <c:idx val="0"/>
          <c:showLegendKey val="0"/>
          <c:showVal val="0"/>
          <c:showCatName val="0"/>
          <c:showSerName val="0"/>
          <c:showPercent val="0"/>
          <c:showBubbleSize val="0"/>
          <c:extLst>
            <c:ext xmlns:c15="http://schemas.microsoft.com/office/drawing/2012/chart" uri="{CE6537A1-D6FC-4f65-9D91-7224C49458BB}"/>
          </c:extLst>
        </c:dLbl>
      </c:pivotFmt>
      <c:pivotFmt>
        <c:idx val="4"/>
        <c:dLbl>
          <c:idx val="0"/>
          <c:showLegendKey val="0"/>
          <c:showVal val="0"/>
          <c:showCatName val="0"/>
          <c:showSerName val="0"/>
          <c:showPercent val="0"/>
          <c:showBubbleSize val="0"/>
          <c:extLst>
            <c:ext xmlns:c15="http://schemas.microsoft.com/office/drawing/2012/chart" uri="{CE6537A1-D6FC-4f65-9D91-7224C49458BB}"/>
          </c:extLst>
        </c:dLbl>
      </c:pivotFmt>
      <c:pivotFmt>
        <c:idx val="5"/>
        <c:dLbl>
          <c:idx val="0"/>
          <c:showLegendKey val="0"/>
          <c:showVal val="0"/>
          <c:showCatName val="0"/>
          <c:showSerName val="0"/>
          <c:showPercent val="0"/>
          <c:showBubbleSize val="0"/>
          <c:extLst>
            <c:ext xmlns:c15="http://schemas.microsoft.com/office/drawing/2012/chart" uri="{CE6537A1-D6FC-4f65-9D91-7224C49458BB}"/>
          </c:extLst>
        </c:dLbl>
      </c:pivotFmt>
      <c:pivotFmt>
        <c:idx val="6"/>
        <c:dLbl>
          <c:idx val="0"/>
          <c:showLegendKey val="0"/>
          <c:showVal val="0"/>
          <c:showCatName val="0"/>
          <c:showSerName val="0"/>
          <c:showPercent val="0"/>
          <c:showBubbleSize val="0"/>
          <c:extLst>
            <c:ext xmlns:c15="http://schemas.microsoft.com/office/drawing/2012/chart" uri="{CE6537A1-D6FC-4f65-9D91-7224C49458BB}"/>
          </c:extLst>
        </c:dLbl>
      </c:pivotFmt>
      <c:pivotFmt>
        <c:idx val="7"/>
        <c:dLbl>
          <c:idx val="0"/>
          <c:showLegendKey val="0"/>
          <c:showVal val="0"/>
          <c:showCatName val="0"/>
          <c:showSerName val="0"/>
          <c:showPercent val="0"/>
          <c:showBubbleSize val="0"/>
          <c:extLst>
            <c:ext xmlns:c15="http://schemas.microsoft.com/office/drawing/2012/chart" uri="{CE6537A1-D6FC-4f65-9D91-7224C49458BB}"/>
          </c:extLst>
        </c:dLbl>
      </c:pivotFmt>
      <c:pivotFmt>
        <c:idx val="8"/>
        <c:spPr>
          <a:solidFill>
            <a:schemeClr val="accent3"/>
          </a:solidFill>
          <a:ln w="9525" cap="flat" cmpd="sng" algn="ctr">
            <a:noFill/>
            <a:round/>
          </a:ln>
          <a:effectLst/>
        </c:spPr>
        <c:marker>
          <c:spPr>
            <a:solidFill>
              <a:schemeClr val="lt1"/>
            </a:solidFill>
            <a:ln w="15875" cap="flat" cmpd="sng" algn="ctr">
              <a:solidFill>
                <a:schemeClr val="accent3"/>
              </a:solidFill>
              <a:round/>
            </a:ln>
            <a:effectLst/>
          </c:spPr>
        </c:marker>
        <c:dLbl>
          <c:idx val="0"/>
          <c:showLegendKey val="0"/>
          <c:showVal val="0"/>
          <c:showCatName val="0"/>
          <c:showSerName val="0"/>
          <c:showPercent val="0"/>
          <c:showBubbleSize val="0"/>
          <c:extLst>
            <c:ext xmlns:c15="http://schemas.microsoft.com/office/drawing/2012/chart" uri="{CE6537A1-D6FC-4f65-9D91-7224C49458BB}"/>
          </c:extLst>
        </c:dLbl>
      </c:pivotFmt>
      <c:pivotFmt>
        <c:idx val="9"/>
        <c:spPr>
          <a:solidFill>
            <a:schemeClr val="accent3"/>
          </a:solidFill>
          <a:ln w="9525" cap="flat" cmpd="sng" algn="ctr">
            <a:no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10"/>
        <c:spPr>
          <a:solidFill>
            <a:schemeClr val="accent3"/>
          </a:solidFill>
          <a:ln w="9525" cap="flat" cmpd="sng" algn="ctr">
            <a:no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11"/>
        <c:spPr>
          <a:solidFill>
            <a:schemeClr val="accent3"/>
          </a:solidFill>
          <a:ln w="9525" cap="flat" cmpd="sng" algn="ctr">
            <a:no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12"/>
        <c:spPr>
          <a:solidFill>
            <a:schemeClr val="accent3"/>
          </a:solidFill>
          <a:ln w="9525" cap="flat" cmpd="sng" algn="ctr">
            <a:no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s>
    <c:plotArea>
      <c:layout/>
      <c:barChart>
        <c:barDir val="col"/>
        <c:grouping val="clustered"/>
        <c:varyColors val="0"/>
        <c:ser>
          <c:idx val="0"/>
          <c:order val="0"/>
          <c:tx>
            <c:strRef>
              <c:f>Foglio2!$B$3</c:f>
              <c:strCache>
                <c:ptCount val="1"/>
                <c:pt idx="0">
                  <c:v>Totale</c:v>
                </c:pt>
              </c:strCache>
            </c:strRef>
          </c:tx>
          <c:spPr>
            <a:solidFill>
              <a:srgbClr val="096706"/>
            </a:solidFill>
            <a:ln w="9525" cap="flat" cmpd="sng" algn="ctr">
              <a:solidFill>
                <a:schemeClr val="accent3">
                  <a:shade val="95000"/>
                </a:schemeClr>
              </a:solidFill>
              <a:round/>
            </a:ln>
            <a:effectLst/>
          </c:spPr>
          <c:invertIfNegative val="0"/>
          <c:dPt>
            <c:idx val="0"/>
            <c:invertIfNegative val="0"/>
            <c:bubble3D val="0"/>
            <c:spPr>
              <a:solidFill>
                <a:srgbClr val="D7DC05"/>
              </a:solidFill>
              <a:ln w="9525" cap="flat" cmpd="sng" algn="ctr">
                <a:solidFill>
                  <a:schemeClr val="accent3">
                    <a:shade val="95000"/>
                  </a:schemeClr>
                </a:solidFill>
                <a:round/>
              </a:ln>
              <a:effectLst/>
            </c:spPr>
            <c:extLst>
              <c:ext xmlns:c16="http://schemas.microsoft.com/office/drawing/2014/chart" uri="{C3380CC4-5D6E-409C-BE32-E72D297353CC}">
                <c16:uniqueId val="{00000001-3795-4904-8163-89D1DEADC908}"/>
              </c:ext>
            </c:extLst>
          </c:dPt>
          <c:dPt>
            <c:idx val="1"/>
            <c:invertIfNegative val="0"/>
            <c:bubble3D val="0"/>
            <c:spPr>
              <a:solidFill>
                <a:schemeClr val="accent2">
                  <a:lumMod val="60000"/>
                  <a:lumOff val="40000"/>
                </a:schemeClr>
              </a:solidFill>
              <a:ln w="9525" cap="flat" cmpd="sng" algn="ctr">
                <a:solidFill>
                  <a:schemeClr val="accent3">
                    <a:shade val="95000"/>
                  </a:schemeClr>
                </a:solidFill>
                <a:round/>
              </a:ln>
              <a:effectLst/>
            </c:spPr>
            <c:extLst>
              <c:ext xmlns:c16="http://schemas.microsoft.com/office/drawing/2014/chart" uri="{C3380CC4-5D6E-409C-BE32-E72D297353CC}">
                <c16:uniqueId val="{00000002-3795-4904-8163-89D1DEADC908}"/>
              </c:ext>
            </c:extLst>
          </c:dPt>
          <c:dPt>
            <c:idx val="11"/>
            <c:invertIfNegative val="0"/>
            <c:bubble3D val="0"/>
            <c:spPr>
              <a:solidFill>
                <a:schemeClr val="accent2">
                  <a:lumMod val="60000"/>
                  <a:lumOff val="40000"/>
                </a:schemeClr>
              </a:solidFill>
              <a:ln w="9525" cap="flat" cmpd="sng" algn="ctr">
                <a:solidFill>
                  <a:schemeClr val="accent3">
                    <a:shade val="95000"/>
                  </a:schemeClr>
                </a:solidFill>
                <a:round/>
              </a:ln>
              <a:effectLst/>
            </c:spPr>
            <c:extLst>
              <c:ext xmlns:c16="http://schemas.microsoft.com/office/drawing/2014/chart" uri="{C3380CC4-5D6E-409C-BE32-E72D297353CC}">
                <c16:uniqueId val="{00000003-3795-4904-8163-89D1DEADC908}"/>
              </c:ext>
            </c:extLst>
          </c:dPt>
          <c:dPt>
            <c:idx val="12"/>
            <c:invertIfNegative val="0"/>
            <c:bubble3D val="0"/>
            <c:spPr>
              <a:solidFill>
                <a:schemeClr val="accent2">
                  <a:lumMod val="60000"/>
                  <a:lumOff val="40000"/>
                </a:schemeClr>
              </a:solidFill>
              <a:ln w="9525" cap="flat" cmpd="sng" algn="ctr">
                <a:solidFill>
                  <a:schemeClr val="accent3">
                    <a:shade val="95000"/>
                  </a:schemeClr>
                </a:solidFill>
                <a:round/>
              </a:ln>
              <a:effectLst/>
            </c:spPr>
            <c:extLst>
              <c:ext xmlns:c16="http://schemas.microsoft.com/office/drawing/2014/chart" uri="{C3380CC4-5D6E-409C-BE32-E72D297353CC}">
                <c16:uniqueId val="{00000004-3795-4904-8163-89D1DEADC908}"/>
              </c:ext>
            </c:extLst>
          </c:dPt>
          <c:dPt>
            <c:idx val="13"/>
            <c:invertIfNegative val="0"/>
            <c:bubble3D val="0"/>
            <c:spPr>
              <a:solidFill>
                <a:schemeClr val="accent2">
                  <a:lumMod val="60000"/>
                  <a:lumOff val="40000"/>
                </a:schemeClr>
              </a:solidFill>
              <a:ln w="9525" cap="flat" cmpd="sng" algn="ctr">
                <a:solidFill>
                  <a:schemeClr val="accent3">
                    <a:shade val="95000"/>
                  </a:schemeClr>
                </a:solidFill>
                <a:round/>
              </a:ln>
              <a:effectLst/>
            </c:spPr>
            <c:extLst>
              <c:ext xmlns:c16="http://schemas.microsoft.com/office/drawing/2014/chart" uri="{C3380CC4-5D6E-409C-BE32-E72D297353CC}">
                <c16:uniqueId val="{00000005-3795-4904-8163-89D1DEADC908}"/>
              </c:ext>
            </c:extLst>
          </c:dPt>
          <c:dPt>
            <c:idx val="14"/>
            <c:invertIfNegative val="0"/>
            <c:bubble3D val="0"/>
            <c:spPr>
              <a:solidFill>
                <a:schemeClr val="accent2">
                  <a:lumMod val="60000"/>
                  <a:lumOff val="40000"/>
                </a:schemeClr>
              </a:solidFill>
              <a:ln w="9525" cap="flat" cmpd="sng" algn="ctr">
                <a:solidFill>
                  <a:schemeClr val="accent3">
                    <a:shade val="95000"/>
                  </a:schemeClr>
                </a:solidFill>
                <a:round/>
              </a:ln>
              <a:effectLst/>
            </c:spPr>
            <c:extLst>
              <c:ext xmlns:c16="http://schemas.microsoft.com/office/drawing/2014/chart" uri="{C3380CC4-5D6E-409C-BE32-E72D297353CC}">
                <c16:uniqueId val="{00000006-3795-4904-8163-89D1DEADC908}"/>
              </c:ext>
            </c:extLst>
          </c:dPt>
          <c:dPt>
            <c:idx val="15"/>
            <c:invertIfNegative val="0"/>
            <c:bubble3D val="0"/>
            <c:spPr>
              <a:solidFill>
                <a:schemeClr val="accent2">
                  <a:lumMod val="60000"/>
                  <a:lumOff val="40000"/>
                </a:schemeClr>
              </a:solidFill>
              <a:ln w="9525" cap="flat" cmpd="sng" algn="ctr">
                <a:solidFill>
                  <a:schemeClr val="accent3">
                    <a:shade val="95000"/>
                  </a:schemeClr>
                </a:solidFill>
                <a:round/>
              </a:ln>
              <a:effectLst/>
            </c:spPr>
            <c:extLst>
              <c:ext xmlns:c16="http://schemas.microsoft.com/office/drawing/2014/chart" uri="{C3380CC4-5D6E-409C-BE32-E72D297353CC}">
                <c16:uniqueId val="{00000007-3795-4904-8163-89D1DEADC908}"/>
              </c:ext>
            </c:extLst>
          </c:dPt>
          <c:dPt>
            <c:idx val="16"/>
            <c:invertIfNegative val="0"/>
            <c:bubble3D val="0"/>
            <c:spPr>
              <a:solidFill>
                <a:schemeClr val="accent2">
                  <a:lumMod val="60000"/>
                  <a:lumOff val="40000"/>
                </a:schemeClr>
              </a:solidFill>
              <a:ln w="9525" cap="flat" cmpd="sng" algn="ctr">
                <a:solidFill>
                  <a:schemeClr val="accent3">
                    <a:shade val="95000"/>
                  </a:schemeClr>
                </a:solidFill>
                <a:round/>
              </a:ln>
              <a:effectLst/>
            </c:spPr>
            <c:extLst>
              <c:ext xmlns:c16="http://schemas.microsoft.com/office/drawing/2014/chart" uri="{C3380CC4-5D6E-409C-BE32-E72D297353CC}">
                <c16:uniqueId val="{00000008-3795-4904-8163-89D1DEADC908}"/>
              </c:ext>
            </c:extLst>
          </c:dPt>
          <c:dPt>
            <c:idx val="17"/>
            <c:invertIfNegative val="0"/>
            <c:bubble3D val="0"/>
            <c:spPr>
              <a:solidFill>
                <a:schemeClr val="accent1">
                  <a:lumMod val="75000"/>
                </a:schemeClr>
              </a:solidFill>
              <a:ln w="9525" cap="flat" cmpd="sng" algn="ctr">
                <a:solidFill>
                  <a:schemeClr val="accent3">
                    <a:shade val="95000"/>
                  </a:schemeClr>
                </a:solidFill>
                <a:round/>
              </a:ln>
              <a:effectLst/>
            </c:spPr>
            <c:extLst>
              <c:ext xmlns:c16="http://schemas.microsoft.com/office/drawing/2014/chart" uri="{C3380CC4-5D6E-409C-BE32-E72D297353CC}">
                <c16:uniqueId val="{00000009-3795-4904-8163-89D1DEADC908}"/>
              </c:ext>
            </c:extLst>
          </c:dPt>
          <c:cat>
            <c:strRef>
              <c:f>Foglio2!$A$4:$A$22</c:f>
              <c:strCache>
                <c:ptCount val="18"/>
                <c:pt idx="0">
                  <c:v>CT</c:v>
                </c:pt>
                <c:pt idx="1">
                  <c:v>CTW</c:v>
                </c:pt>
                <c:pt idx="2">
                  <c:v>ELITE</c:v>
                </c:pt>
                <c:pt idx="3">
                  <c:v>M1</c:v>
                </c:pt>
                <c:pt idx="4">
                  <c:v>M2</c:v>
                </c:pt>
                <c:pt idx="5">
                  <c:v>M3</c:v>
                </c:pt>
                <c:pt idx="6">
                  <c:v>M4</c:v>
                </c:pt>
                <c:pt idx="7">
                  <c:v>M5</c:v>
                </c:pt>
                <c:pt idx="8">
                  <c:v>M6</c:v>
                </c:pt>
                <c:pt idx="9">
                  <c:v>M7</c:v>
                </c:pt>
                <c:pt idx="10">
                  <c:v>M8</c:v>
                </c:pt>
                <c:pt idx="11">
                  <c:v>MW1</c:v>
                </c:pt>
                <c:pt idx="12">
                  <c:v>MW3</c:v>
                </c:pt>
                <c:pt idx="13">
                  <c:v>MW4</c:v>
                </c:pt>
                <c:pt idx="14">
                  <c:v>MW5</c:v>
                </c:pt>
                <c:pt idx="15">
                  <c:v>MW6</c:v>
                </c:pt>
                <c:pt idx="16">
                  <c:v>MW7</c:v>
                </c:pt>
                <c:pt idx="17">
                  <c:v>NE</c:v>
                </c:pt>
              </c:strCache>
            </c:strRef>
          </c:cat>
          <c:val>
            <c:numRef>
              <c:f>Foglio2!$B$4:$B$22</c:f>
              <c:numCache>
                <c:formatCode>General</c:formatCode>
                <c:ptCount val="18"/>
                <c:pt idx="0">
                  <c:v>10</c:v>
                </c:pt>
                <c:pt idx="1">
                  <c:v>1</c:v>
                </c:pt>
                <c:pt idx="2">
                  <c:v>3</c:v>
                </c:pt>
                <c:pt idx="3">
                  <c:v>2</c:v>
                </c:pt>
                <c:pt idx="4">
                  <c:v>2</c:v>
                </c:pt>
                <c:pt idx="5">
                  <c:v>3</c:v>
                </c:pt>
                <c:pt idx="6">
                  <c:v>13</c:v>
                </c:pt>
                <c:pt idx="7">
                  <c:v>14</c:v>
                </c:pt>
                <c:pt idx="8">
                  <c:v>10</c:v>
                </c:pt>
                <c:pt idx="9">
                  <c:v>12</c:v>
                </c:pt>
                <c:pt idx="10">
                  <c:v>10</c:v>
                </c:pt>
                <c:pt idx="11">
                  <c:v>1</c:v>
                </c:pt>
                <c:pt idx="12">
                  <c:v>1</c:v>
                </c:pt>
                <c:pt idx="13">
                  <c:v>1</c:v>
                </c:pt>
                <c:pt idx="14">
                  <c:v>2</c:v>
                </c:pt>
                <c:pt idx="15">
                  <c:v>2</c:v>
                </c:pt>
                <c:pt idx="16">
                  <c:v>1</c:v>
                </c:pt>
                <c:pt idx="17">
                  <c:v>11</c:v>
                </c:pt>
              </c:numCache>
            </c:numRef>
          </c:val>
          <c:extLst>
            <c:ext xmlns:c16="http://schemas.microsoft.com/office/drawing/2014/chart" uri="{C3380CC4-5D6E-409C-BE32-E72D297353CC}">
              <c16:uniqueId val="{00000000-3795-4904-8163-89D1DEADC908}"/>
            </c:ext>
          </c:extLst>
        </c:ser>
        <c:dLbls>
          <c:showLegendKey val="0"/>
          <c:showVal val="0"/>
          <c:showCatName val="0"/>
          <c:showSerName val="0"/>
          <c:showPercent val="0"/>
          <c:showBubbleSize val="0"/>
        </c:dLbls>
        <c:gapWidth val="100"/>
        <c:overlap val="-24"/>
        <c:axId val="392477184"/>
        <c:axId val="392477664"/>
      </c:barChart>
      <c:catAx>
        <c:axId val="3924771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50000"/>
                    <a:lumOff val="50000"/>
                  </a:schemeClr>
                </a:solidFill>
                <a:latin typeface="+mn-lt"/>
                <a:ea typeface="+mn-ea"/>
                <a:cs typeface="+mn-cs"/>
              </a:defRPr>
            </a:pPr>
            <a:endParaRPr lang="it-IT"/>
          </a:p>
        </c:txPr>
        <c:crossAx val="392477664"/>
        <c:crosses val="autoZero"/>
        <c:auto val="1"/>
        <c:lblAlgn val="ctr"/>
        <c:lblOffset val="100"/>
        <c:noMultiLvlLbl val="0"/>
      </c:catAx>
      <c:valAx>
        <c:axId val="39247766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50000"/>
                    <a:lumOff val="50000"/>
                  </a:schemeClr>
                </a:solidFill>
                <a:latin typeface="+mn-lt"/>
                <a:ea typeface="+mn-ea"/>
                <a:cs typeface="+mn-cs"/>
              </a:defRPr>
            </a:pPr>
            <a:endParaRPr lang="it-IT"/>
          </a:p>
        </c:txPr>
        <c:crossAx val="392477184"/>
        <c:crosses val="autoZero"/>
        <c:crossBetween val="between"/>
      </c:valAx>
      <c:dTable>
        <c:showHorzBorder val="1"/>
        <c:showVertBorder val="1"/>
        <c:showOutline val="1"/>
        <c:showKeys val="1"/>
        <c:spPr>
          <a:noFill/>
          <a:ln w="9525">
            <a:solidFill>
              <a:schemeClr val="tx1">
                <a:lumMod val="15000"/>
                <a:lumOff val="85000"/>
              </a:schemeClr>
            </a:solidFill>
          </a:ln>
          <a:effectLst/>
        </c:spPr>
        <c:txPr>
          <a:bodyPr rot="0" spcFirstLastPara="1" vertOverflow="ellipsis" vert="horz" wrap="square" anchor="ctr" anchorCtr="1"/>
          <a:lstStyle/>
          <a:p>
            <a:pPr rtl="0">
              <a:defRPr sz="1197" b="0" i="0" u="none" strike="noStrike" kern="1200" baseline="0">
                <a:solidFill>
                  <a:schemeClr val="tx1">
                    <a:lumMod val="50000"/>
                    <a:lumOff val="50000"/>
                  </a:schemeClr>
                </a:solidFill>
                <a:latin typeface="+mn-lt"/>
                <a:ea typeface="+mn-ea"/>
                <a:cs typeface="+mn-cs"/>
              </a:defRPr>
            </a:pPr>
            <a:endParaRPr lang="it-IT"/>
          </a:p>
        </c:txPr>
      </c:dTable>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it-IT"/>
    </a:p>
  </c:txPr>
  <c:externalData r:id="rId3">
    <c:autoUpdate val="0"/>
  </c:externalData>
  <c:extLst>
    <c:ext xmlns:c14="http://schemas.microsoft.com/office/drawing/2007/8/2/chart" uri="{781A3756-C4B2-4CAC-9D66-4F8BD8637D16}">
      <c14:pivotOptions>
        <c14:dropZoneFilter val="1"/>
        <c14:dropZoneCategories val="1"/>
        <c14:dropZoneData val="1"/>
        <c14:dropZonesVisible val="1"/>
      </c14:pivotOptions>
    </c:ext>
    <c:ext xmlns:c16="http://schemas.microsoft.com/office/drawing/2014/chart" uri="{E28EC0CA-F0BB-4C9C-879D-F8772B89E7AC}">
      <c16:pivotOptions16>
        <c16:showExpandCollapseFieldButtons val="1"/>
      </c16:pivotOptions16>
    </c:ext>
  </c:extLst>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pivotSource>
    <c:name>[Elenco compleanno tesserati (1).xlsx]Foglio2!Tabella pivot1</c:name>
    <c:fmtId val="26"/>
  </c:pivotSource>
  <c:chart>
    <c:autoTitleDeleted val="1"/>
    <c:pivotFmts>
      <c:pivotFmt>
        <c:idx val="0"/>
        <c:dLbl>
          <c:idx val="0"/>
          <c:showLegendKey val="0"/>
          <c:showVal val="0"/>
          <c:showCatName val="0"/>
          <c:showSerName val="0"/>
          <c:showPercent val="0"/>
          <c:showBubbleSize val="0"/>
          <c:extLst>
            <c:ext xmlns:c15="http://schemas.microsoft.com/office/drawing/2012/chart" uri="{CE6537A1-D6FC-4f65-9D91-7224C49458BB}"/>
          </c:extLst>
        </c:dLbl>
      </c:pivotFmt>
      <c:pivotFmt>
        <c:idx val="1"/>
        <c:dLbl>
          <c:idx val="0"/>
          <c:showLegendKey val="0"/>
          <c:showVal val="0"/>
          <c:showCatName val="0"/>
          <c:showSerName val="0"/>
          <c:showPercent val="0"/>
          <c:showBubbleSize val="0"/>
          <c:extLst>
            <c:ext xmlns:c15="http://schemas.microsoft.com/office/drawing/2012/chart" uri="{CE6537A1-D6FC-4f65-9D91-7224C49458BB}"/>
          </c:extLst>
        </c:dLbl>
      </c:pivotFmt>
      <c:pivotFmt>
        <c:idx val="2"/>
        <c:dLbl>
          <c:idx val="0"/>
          <c:showLegendKey val="0"/>
          <c:showVal val="0"/>
          <c:showCatName val="0"/>
          <c:showSerName val="0"/>
          <c:showPercent val="0"/>
          <c:showBubbleSize val="0"/>
          <c:extLst>
            <c:ext xmlns:c15="http://schemas.microsoft.com/office/drawing/2012/chart" uri="{CE6537A1-D6FC-4f65-9D91-7224C49458BB}"/>
          </c:extLst>
        </c:dLbl>
      </c:pivotFmt>
      <c:pivotFmt>
        <c:idx val="3"/>
        <c:dLbl>
          <c:idx val="0"/>
          <c:showLegendKey val="0"/>
          <c:showVal val="0"/>
          <c:showCatName val="0"/>
          <c:showSerName val="0"/>
          <c:showPercent val="0"/>
          <c:showBubbleSize val="0"/>
          <c:extLst>
            <c:ext xmlns:c15="http://schemas.microsoft.com/office/drawing/2012/chart" uri="{CE6537A1-D6FC-4f65-9D91-7224C49458BB}"/>
          </c:extLst>
        </c:dLbl>
      </c:pivotFmt>
      <c:pivotFmt>
        <c:idx val="4"/>
        <c:dLbl>
          <c:idx val="0"/>
          <c:showLegendKey val="0"/>
          <c:showVal val="0"/>
          <c:showCatName val="0"/>
          <c:showSerName val="0"/>
          <c:showPercent val="0"/>
          <c:showBubbleSize val="0"/>
          <c:extLst>
            <c:ext xmlns:c15="http://schemas.microsoft.com/office/drawing/2012/chart" uri="{CE6537A1-D6FC-4f65-9D91-7224C49458BB}"/>
          </c:extLst>
        </c:dLbl>
      </c:pivotFmt>
      <c:pivotFmt>
        <c:idx val="5"/>
        <c:dLbl>
          <c:idx val="0"/>
          <c:showLegendKey val="0"/>
          <c:showVal val="0"/>
          <c:showCatName val="0"/>
          <c:showSerName val="0"/>
          <c:showPercent val="0"/>
          <c:showBubbleSize val="0"/>
          <c:extLst>
            <c:ext xmlns:c15="http://schemas.microsoft.com/office/drawing/2012/chart" uri="{CE6537A1-D6FC-4f65-9D91-7224C49458BB}"/>
          </c:extLst>
        </c:dLbl>
      </c:pivotFmt>
      <c:pivotFmt>
        <c:idx val="6"/>
        <c:dLbl>
          <c:idx val="0"/>
          <c:showLegendKey val="0"/>
          <c:showVal val="0"/>
          <c:showCatName val="0"/>
          <c:showSerName val="0"/>
          <c:showPercent val="0"/>
          <c:showBubbleSize val="0"/>
          <c:extLst>
            <c:ext xmlns:c15="http://schemas.microsoft.com/office/drawing/2012/chart" uri="{CE6537A1-D6FC-4f65-9D91-7224C49458BB}"/>
          </c:extLst>
        </c:dLbl>
      </c:pivotFmt>
      <c:pivotFmt>
        <c:idx val="7"/>
        <c:dLbl>
          <c:idx val="0"/>
          <c:showLegendKey val="0"/>
          <c:showVal val="0"/>
          <c:showCatName val="0"/>
          <c:showSerName val="0"/>
          <c:showPercent val="0"/>
          <c:showBubbleSize val="0"/>
          <c:extLst>
            <c:ext xmlns:c15="http://schemas.microsoft.com/office/drawing/2012/chart" uri="{CE6537A1-D6FC-4f65-9D91-7224C49458BB}"/>
          </c:extLst>
        </c:dLbl>
      </c:pivotFmt>
      <c:pivotFmt>
        <c:idx val="8"/>
        <c:spPr>
          <a:gradFill rotWithShape="1">
            <a:gsLst>
              <a:gs pos="0">
                <a:schemeClr val="accent6">
                  <a:lumMod val="110000"/>
                  <a:satMod val="105000"/>
                  <a:tint val="67000"/>
                </a:schemeClr>
              </a:gs>
              <a:gs pos="50000">
                <a:schemeClr val="accent6">
                  <a:lumMod val="105000"/>
                  <a:satMod val="103000"/>
                  <a:tint val="73000"/>
                </a:schemeClr>
              </a:gs>
              <a:gs pos="100000">
                <a:schemeClr val="accent6">
                  <a:lumMod val="105000"/>
                  <a:satMod val="109000"/>
                  <a:tint val="81000"/>
                </a:schemeClr>
              </a:gs>
            </a:gsLst>
            <a:lin ang="5400000" scaled="0"/>
          </a:gradFill>
          <a:ln w="9525" cap="flat" cmpd="sng" algn="ctr">
            <a:solidFill>
              <a:schemeClr val="accent6">
                <a:shade val="95000"/>
              </a:schemeClr>
            </a:solidFill>
            <a:round/>
          </a:ln>
          <a:effectLst/>
        </c:spPr>
        <c:marker>
          <c:spPr>
            <a:gradFill rotWithShape="1">
              <a:gsLst>
                <a:gs pos="0">
                  <a:schemeClr val="accent6">
                    <a:lumMod val="110000"/>
                    <a:satMod val="105000"/>
                    <a:tint val="67000"/>
                  </a:schemeClr>
                </a:gs>
                <a:gs pos="50000">
                  <a:schemeClr val="accent6">
                    <a:lumMod val="105000"/>
                    <a:satMod val="103000"/>
                    <a:tint val="73000"/>
                  </a:schemeClr>
                </a:gs>
                <a:gs pos="100000">
                  <a:schemeClr val="accent6">
                    <a:lumMod val="105000"/>
                    <a:satMod val="109000"/>
                    <a:tint val="81000"/>
                  </a:schemeClr>
                </a:gs>
              </a:gsLst>
              <a:lin ang="5400000" scaled="0"/>
            </a:gradFill>
            <a:ln w="9525" cap="flat" cmpd="sng" algn="ctr">
              <a:solidFill>
                <a:schemeClr val="accent6">
                  <a:shade val="95000"/>
                </a:schemeClr>
              </a:solidFill>
              <a:round/>
            </a:ln>
            <a:effectLst/>
          </c:spPr>
        </c:marker>
        <c:dLbl>
          <c:idx val="0"/>
          <c:showLegendKey val="0"/>
          <c:showVal val="0"/>
          <c:showCatName val="0"/>
          <c:showSerName val="0"/>
          <c:showPercent val="0"/>
          <c:showBubbleSize val="0"/>
          <c:extLst>
            <c:ext xmlns:c15="http://schemas.microsoft.com/office/drawing/2012/chart" uri="{CE6537A1-D6FC-4f65-9D91-7224C49458BB}"/>
          </c:extLst>
        </c:dLbl>
      </c:pivotFmt>
      <c:pivotFmt>
        <c:idx val="9"/>
        <c:spPr>
          <a:gradFill rotWithShape="1">
            <a:gsLst>
              <a:gs pos="0">
                <a:schemeClr val="accent6">
                  <a:lumMod val="110000"/>
                  <a:satMod val="105000"/>
                  <a:tint val="67000"/>
                </a:schemeClr>
              </a:gs>
              <a:gs pos="50000">
                <a:schemeClr val="accent6">
                  <a:lumMod val="105000"/>
                  <a:satMod val="103000"/>
                  <a:tint val="73000"/>
                </a:schemeClr>
              </a:gs>
              <a:gs pos="100000">
                <a:schemeClr val="accent6">
                  <a:lumMod val="105000"/>
                  <a:satMod val="109000"/>
                  <a:tint val="81000"/>
                </a:schemeClr>
              </a:gs>
            </a:gsLst>
            <a:lin ang="5400000" scaled="0"/>
          </a:gradFill>
          <a:ln w="9525" cap="flat" cmpd="sng" algn="ctr">
            <a:solidFill>
              <a:schemeClr val="accent6">
                <a:shade val="95000"/>
              </a:schemeClr>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10"/>
        <c:spPr>
          <a:gradFill rotWithShape="1">
            <a:gsLst>
              <a:gs pos="0">
                <a:schemeClr val="accent6">
                  <a:lumMod val="110000"/>
                  <a:satMod val="105000"/>
                  <a:tint val="67000"/>
                </a:schemeClr>
              </a:gs>
              <a:gs pos="50000">
                <a:schemeClr val="accent6">
                  <a:lumMod val="105000"/>
                  <a:satMod val="103000"/>
                  <a:tint val="73000"/>
                </a:schemeClr>
              </a:gs>
              <a:gs pos="100000">
                <a:schemeClr val="accent6">
                  <a:lumMod val="105000"/>
                  <a:satMod val="109000"/>
                  <a:tint val="81000"/>
                </a:schemeClr>
              </a:gs>
            </a:gsLst>
            <a:lin ang="5400000" scaled="0"/>
          </a:gradFill>
          <a:ln w="9525" cap="flat" cmpd="sng" algn="ctr">
            <a:solidFill>
              <a:schemeClr val="accent6">
                <a:shade val="95000"/>
              </a:schemeClr>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11"/>
        <c:spPr>
          <a:gradFill rotWithShape="1">
            <a:gsLst>
              <a:gs pos="0">
                <a:schemeClr val="accent6">
                  <a:lumMod val="110000"/>
                  <a:satMod val="105000"/>
                  <a:tint val="67000"/>
                </a:schemeClr>
              </a:gs>
              <a:gs pos="50000">
                <a:schemeClr val="accent6">
                  <a:lumMod val="105000"/>
                  <a:satMod val="103000"/>
                  <a:tint val="73000"/>
                </a:schemeClr>
              </a:gs>
              <a:gs pos="100000">
                <a:schemeClr val="accent6">
                  <a:lumMod val="105000"/>
                  <a:satMod val="109000"/>
                  <a:tint val="81000"/>
                </a:schemeClr>
              </a:gs>
            </a:gsLst>
            <a:lin ang="5400000" scaled="0"/>
          </a:gradFill>
          <a:ln w="9525" cap="flat" cmpd="sng" algn="ctr">
            <a:solidFill>
              <a:schemeClr val="accent6">
                <a:shade val="95000"/>
              </a:schemeClr>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s>
    <c:plotArea>
      <c:layout/>
      <c:barChart>
        <c:barDir val="col"/>
        <c:grouping val="clustered"/>
        <c:varyColors val="0"/>
        <c:ser>
          <c:idx val="0"/>
          <c:order val="0"/>
          <c:tx>
            <c:strRef>
              <c:f>Foglio2!$B$3</c:f>
              <c:strCache>
                <c:ptCount val="1"/>
                <c:pt idx="0">
                  <c:v>Totale</c:v>
                </c:pt>
              </c:strCache>
            </c:strRef>
          </c:tx>
          <c:spPr>
            <a:solidFill>
              <a:srgbClr val="096706"/>
            </a:solidFill>
            <a:ln w="9525" cap="flat" cmpd="sng" algn="ctr">
              <a:solidFill>
                <a:schemeClr val="accent6">
                  <a:shade val="95000"/>
                </a:schemeClr>
              </a:solidFill>
              <a:round/>
            </a:ln>
            <a:effectLst/>
          </c:spPr>
          <c:invertIfNegative val="0"/>
          <c:cat>
            <c:strRef>
              <c:f>Foglio2!$A$4:$A$16</c:f>
              <c:strCache>
                <c:ptCount val="12"/>
                <c:pt idx="0">
                  <c:v>Gen</c:v>
                </c:pt>
                <c:pt idx="1">
                  <c:v>Feb</c:v>
                </c:pt>
                <c:pt idx="2">
                  <c:v>Mar</c:v>
                </c:pt>
                <c:pt idx="3">
                  <c:v>Apr</c:v>
                </c:pt>
                <c:pt idx="4">
                  <c:v>Mag</c:v>
                </c:pt>
                <c:pt idx="5">
                  <c:v>Giu</c:v>
                </c:pt>
                <c:pt idx="6">
                  <c:v>Lug</c:v>
                </c:pt>
                <c:pt idx="7">
                  <c:v>Ago</c:v>
                </c:pt>
                <c:pt idx="8">
                  <c:v>Set</c:v>
                </c:pt>
                <c:pt idx="9">
                  <c:v>Ott</c:v>
                </c:pt>
                <c:pt idx="10">
                  <c:v>Nov</c:v>
                </c:pt>
                <c:pt idx="11">
                  <c:v>Dic</c:v>
                </c:pt>
              </c:strCache>
            </c:strRef>
          </c:cat>
          <c:val>
            <c:numRef>
              <c:f>Foglio2!$B$4:$B$16</c:f>
              <c:numCache>
                <c:formatCode>General</c:formatCode>
                <c:ptCount val="12"/>
                <c:pt idx="0">
                  <c:v>10</c:v>
                </c:pt>
                <c:pt idx="1">
                  <c:v>13</c:v>
                </c:pt>
                <c:pt idx="2">
                  <c:v>5</c:v>
                </c:pt>
                <c:pt idx="3">
                  <c:v>4</c:v>
                </c:pt>
                <c:pt idx="4">
                  <c:v>5</c:v>
                </c:pt>
                <c:pt idx="5">
                  <c:v>9</c:v>
                </c:pt>
                <c:pt idx="6">
                  <c:v>11</c:v>
                </c:pt>
                <c:pt idx="7">
                  <c:v>6</c:v>
                </c:pt>
                <c:pt idx="8">
                  <c:v>11</c:v>
                </c:pt>
                <c:pt idx="9">
                  <c:v>9</c:v>
                </c:pt>
                <c:pt idx="10">
                  <c:v>11</c:v>
                </c:pt>
                <c:pt idx="11">
                  <c:v>6</c:v>
                </c:pt>
              </c:numCache>
            </c:numRef>
          </c:val>
          <c:extLst>
            <c:ext xmlns:c16="http://schemas.microsoft.com/office/drawing/2014/chart" uri="{C3380CC4-5D6E-409C-BE32-E72D297353CC}">
              <c16:uniqueId val="{00000000-9C49-4C7C-BDAE-1D1EB675C556}"/>
            </c:ext>
          </c:extLst>
        </c:ser>
        <c:dLbls>
          <c:showLegendKey val="0"/>
          <c:showVal val="0"/>
          <c:showCatName val="0"/>
          <c:showSerName val="0"/>
          <c:showPercent val="0"/>
          <c:showBubbleSize val="0"/>
        </c:dLbls>
        <c:gapWidth val="100"/>
        <c:overlap val="-24"/>
        <c:axId val="392477184"/>
        <c:axId val="392477664"/>
      </c:barChart>
      <c:catAx>
        <c:axId val="3924771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50000"/>
                    <a:lumOff val="50000"/>
                  </a:schemeClr>
                </a:solidFill>
                <a:latin typeface="+mn-lt"/>
                <a:ea typeface="+mn-ea"/>
                <a:cs typeface="+mn-cs"/>
              </a:defRPr>
            </a:pPr>
            <a:endParaRPr lang="it-IT"/>
          </a:p>
        </c:txPr>
        <c:crossAx val="392477664"/>
        <c:crosses val="autoZero"/>
        <c:auto val="1"/>
        <c:lblAlgn val="ctr"/>
        <c:lblOffset val="100"/>
        <c:noMultiLvlLbl val="0"/>
      </c:catAx>
      <c:valAx>
        <c:axId val="39247766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50000"/>
                    <a:lumOff val="50000"/>
                  </a:schemeClr>
                </a:solidFill>
                <a:latin typeface="+mn-lt"/>
                <a:ea typeface="+mn-ea"/>
                <a:cs typeface="+mn-cs"/>
              </a:defRPr>
            </a:pPr>
            <a:endParaRPr lang="it-IT"/>
          </a:p>
        </c:txPr>
        <c:crossAx val="392477184"/>
        <c:crosses val="autoZero"/>
        <c:crossBetween val="between"/>
      </c:valAx>
      <c:dTable>
        <c:showHorzBorder val="1"/>
        <c:showVertBorder val="1"/>
        <c:showOutline val="1"/>
        <c:showKeys val="1"/>
        <c:spPr>
          <a:noFill/>
          <a:ln w="9525">
            <a:solidFill>
              <a:schemeClr val="tx1">
                <a:lumMod val="15000"/>
                <a:lumOff val="85000"/>
              </a:schemeClr>
            </a:solidFill>
          </a:ln>
          <a:effectLst/>
        </c:spPr>
        <c:txPr>
          <a:bodyPr rot="0" spcFirstLastPara="1" vertOverflow="ellipsis" vert="horz" wrap="square" anchor="ctr" anchorCtr="1"/>
          <a:lstStyle/>
          <a:p>
            <a:pPr rtl="0">
              <a:defRPr sz="1197" b="0" i="0" u="none" strike="noStrike" kern="1200" baseline="0">
                <a:solidFill>
                  <a:schemeClr val="tx1">
                    <a:lumMod val="50000"/>
                    <a:lumOff val="50000"/>
                  </a:schemeClr>
                </a:solidFill>
                <a:latin typeface="+mn-lt"/>
                <a:ea typeface="+mn-ea"/>
                <a:cs typeface="+mn-cs"/>
              </a:defRPr>
            </a:pPr>
            <a:endParaRPr lang="it-IT"/>
          </a:p>
        </c:txPr>
      </c:dTable>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it-IT"/>
    </a:p>
  </c:txPr>
  <c:externalData r:id="rId3">
    <c:autoUpdate val="0"/>
  </c:externalData>
  <c:extLst>
    <c:ext xmlns:c14="http://schemas.microsoft.com/office/drawing/2007/8/2/chart" uri="{781A3756-C4B2-4CAC-9D66-4F8BD8637D16}">
      <c14:pivotOptions>
        <c14:dropZoneFilter val="1"/>
        <c14:dropZoneCategories val="1"/>
        <c14:dropZoneData val="1"/>
        <c14:dropZonesVisible val="1"/>
      </c14:pivotOptions>
    </c:ext>
    <c:ext xmlns:c16="http://schemas.microsoft.com/office/drawing/2014/chart" uri="{E28EC0CA-F0BB-4C9C-879D-F8772B89E7AC}">
      <c16:pivotOptions16>
        <c16:showExpandCollapseFieldButtons val="1"/>
      </c16:pivotOptions16>
    </c:ext>
  </c:extLst>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pivotSource>
    <c:name>[Elenco compleanno tesserati (1).xlsx]Foglio2!Tabella pivot1</c:name>
    <c:fmtId val="35"/>
  </c:pivotSource>
  <c:chart>
    <c:autoTitleDeleted val="1"/>
    <c:pivotFmts>
      <c:pivotFmt>
        <c:idx val="0"/>
        <c:dLbl>
          <c:idx val="0"/>
          <c:showLegendKey val="0"/>
          <c:showVal val="0"/>
          <c:showCatName val="0"/>
          <c:showSerName val="0"/>
          <c:showPercent val="0"/>
          <c:showBubbleSize val="0"/>
          <c:extLst>
            <c:ext xmlns:c15="http://schemas.microsoft.com/office/drawing/2012/chart" uri="{CE6537A1-D6FC-4f65-9D91-7224C49458BB}"/>
          </c:extLst>
        </c:dLbl>
      </c:pivotFmt>
      <c:pivotFmt>
        <c:idx val="1"/>
        <c:dLbl>
          <c:idx val="0"/>
          <c:showLegendKey val="0"/>
          <c:showVal val="0"/>
          <c:showCatName val="0"/>
          <c:showSerName val="0"/>
          <c:showPercent val="0"/>
          <c:showBubbleSize val="0"/>
          <c:extLst>
            <c:ext xmlns:c15="http://schemas.microsoft.com/office/drawing/2012/chart" uri="{CE6537A1-D6FC-4f65-9D91-7224C49458BB}"/>
          </c:extLst>
        </c:dLbl>
      </c:pivotFmt>
      <c:pivotFmt>
        <c:idx val="2"/>
        <c:dLbl>
          <c:idx val="0"/>
          <c:showLegendKey val="0"/>
          <c:showVal val="0"/>
          <c:showCatName val="0"/>
          <c:showSerName val="0"/>
          <c:showPercent val="0"/>
          <c:showBubbleSize val="0"/>
          <c:extLst>
            <c:ext xmlns:c15="http://schemas.microsoft.com/office/drawing/2012/chart" uri="{CE6537A1-D6FC-4f65-9D91-7224C49458BB}"/>
          </c:extLst>
        </c:dLbl>
      </c:pivotFmt>
      <c:pivotFmt>
        <c:idx val="3"/>
        <c:dLbl>
          <c:idx val="0"/>
          <c:showLegendKey val="0"/>
          <c:showVal val="0"/>
          <c:showCatName val="0"/>
          <c:showSerName val="0"/>
          <c:showPercent val="0"/>
          <c:showBubbleSize val="0"/>
          <c:extLst>
            <c:ext xmlns:c15="http://schemas.microsoft.com/office/drawing/2012/chart" uri="{CE6537A1-D6FC-4f65-9D91-7224C49458BB}"/>
          </c:extLst>
        </c:dLbl>
      </c:pivotFmt>
      <c:pivotFmt>
        <c:idx val="4"/>
        <c:dLbl>
          <c:idx val="0"/>
          <c:showLegendKey val="0"/>
          <c:showVal val="0"/>
          <c:showCatName val="0"/>
          <c:showSerName val="0"/>
          <c:showPercent val="0"/>
          <c:showBubbleSize val="0"/>
          <c:extLst>
            <c:ext xmlns:c15="http://schemas.microsoft.com/office/drawing/2012/chart" uri="{CE6537A1-D6FC-4f65-9D91-7224C49458BB}"/>
          </c:extLst>
        </c:dLbl>
      </c:pivotFmt>
      <c:pivotFmt>
        <c:idx val="5"/>
        <c:dLbl>
          <c:idx val="0"/>
          <c:showLegendKey val="0"/>
          <c:showVal val="0"/>
          <c:showCatName val="0"/>
          <c:showSerName val="0"/>
          <c:showPercent val="0"/>
          <c:showBubbleSize val="0"/>
          <c:extLst>
            <c:ext xmlns:c15="http://schemas.microsoft.com/office/drawing/2012/chart" uri="{CE6537A1-D6FC-4f65-9D91-7224C49458BB}"/>
          </c:extLst>
        </c:dLbl>
      </c:pivotFmt>
      <c:pivotFmt>
        <c:idx val="6"/>
        <c:dLbl>
          <c:idx val="0"/>
          <c:showLegendKey val="0"/>
          <c:showVal val="0"/>
          <c:showCatName val="0"/>
          <c:showSerName val="0"/>
          <c:showPercent val="0"/>
          <c:showBubbleSize val="0"/>
          <c:extLst>
            <c:ext xmlns:c15="http://schemas.microsoft.com/office/drawing/2012/chart" uri="{CE6537A1-D6FC-4f65-9D91-7224C49458BB}"/>
          </c:extLst>
        </c:dLbl>
      </c:pivotFmt>
      <c:pivotFmt>
        <c:idx val="7"/>
        <c:dLbl>
          <c:idx val="0"/>
          <c:showLegendKey val="0"/>
          <c:showVal val="0"/>
          <c:showCatName val="0"/>
          <c:showSerName val="0"/>
          <c:showPercent val="0"/>
          <c:showBubbleSize val="0"/>
          <c:extLst>
            <c:ext xmlns:c15="http://schemas.microsoft.com/office/drawing/2012/chart" uri="{CE6537A1-D6FC-4f65-9D91-7224C49458BB}"/>
          </c:extLst>
        </c:dLbl>
      </c:pivotFmt>
      <c:pivotFmt>
        <c:idx val="8"/>
        <c:spPr>
          <a:gradFill rotWithShape="1">
            <a:gsLst>
              <a:gs pos="0">
                <a:schemeClr val="accent6">
                  <a:lumMod val="110000"/>
                  <a:satMod val="105000"/>
                  <a:tint val="67000"/>
                </a:schemeClr>
              </a:gs>
              <a:gs pos="50000">
                <a:schemeClr val="accent6">
                  <a:lumMod val="105000"/>
                  <a:satMod val="103000"/>
                  <a:tint val="73000"/>
                </a:schemeClr>
              </a:gs>
              <a:gs pos="100000">
                <a:schemeClr val="accent6">
                  <a:lumMod val="105000"/>
                  <a:satMod val="109000"/>
                  <a:tint val="81000"/>
                </a:schemeClr>
              </a:gs>
            </a:gsLst>
            <a:lin ang="5400000" scaled="0"/>
          </a:gradFill>
          <a:ln w="9525" cap="flat" cmpd="sng" algn="ctr">
            <a:solidFill>
              <a:schemeClr val="accent6">
                <a:shade val="95000"/>
              </a:schemeClr>
            </a:solidFill>
            <a:round/>
          </a:ln>
          <a:effectLst/>
        </c:spPr>
        <c:marker>
          <c:spPr>
            <a:gradFill rotWithShape="1">
              <a:gsLst>
                <a:gs pos="0">
                  <a:schemeClr val="accent6">
                    <a:lumMod val="110000"/>
                    <a:satMod val="105000"/>
                    <a:tint val="67000"/>
                  </a:schemeClr>
                </a:gs>
                <a:gs pos="50000">
                  <a:schemeClr val="accent6">
                    <a:lumMod val="105000"/>
                    <a:satMod val="103000"/>
                    <a:tint val="73000"/>
                  </a:schemeClr>
                </a:gs>
                <a:gs pos="100000">
                  <a:schemeClr val="accent6">
                    <a:lumMod val="105000"/>
                    <a:satMod val="109000"/>
                    <a:tint val="81000"/>
                  </a:schemeClr>
                </a:gs>
              </a:gsLst>
              <a:lin ang="5400000" scaled="0"/>
            </a:gradFill>
            <a:ln w="9525" cap="flat" cmpd="sng" algn="ctr">
              <a:solidFill>
                <a:schemeClr val="accent6">
                  <a:shade val="95000"/>
                </a:schemeClr>
              </a:solidFill>
              <a:round/>
            </a:ln>
            <a:effectLst/>
          </c:spPr>
        </c:marker>
        <c:dLbl>
          <c:idx val="0"/>
          <c:showLegendKey val="0"/>
          <c:showVal val="0"/>
          <c:showCatName val="0"/>
          <c:showSerName val="0"/>
          <c:showPercent val="0"/>
          <c:showBubbleSize val="0"/>
          <c:extLst>
            <c:ext xmlns:c15="http://schemas.microsoft.com/office/drawing/2012/chart" uri="{CE6537A1-D6FC-4f65-9D91-7224C49458BB}"/>
          </c:extLst>
        </c:dLbl>
      </c:pivotFmt>
      <c:pivotFmt>
        <c:idx val="9"/>
        <c:spPr>
          <a:gradFill rotWithShape="1">
            <a:gsLst>
              <a:gs pos="0">
                <a:schemeClr val="accent6">
                  <a:lumMod val="110000"/>
                  <a:satMod val="105000"/>
                  <a:tint val="67000"/>
                </a:schemeClr>
              </a:gs>
              <a:gs pos="50000">
                <a:schemeClr val="accent6">
                  <a:lumMod val="105000"/>
                  <a:satMod val="103000"/>
                  <a:tint val="73000"/>
                </a:schemeClr>
              </a:gs>
              <a:gs pos="100000">
                <a:schemeClr val="accent6">
                  <a:lumMod val="105000"/>
                  <a:satMod val="109000"/>
                  <a:tint val="81000"/>
                </a:schemeClr>
              </a:gs>
            </a:gsLst>
            <a:lin ang="5400000" scaled="0"/>
          </a:gradFill>
          <a:ln w="9525" cap="flat" cmpd="sng" algn="ctr">
            <a:solidFill>
              <a:schemeClr val="accent6">
                <a:shade val="95000"/>
              </a:schemeClr>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10"/>
        <c:spPr>
          <a:gradFill rotWithShape="1">
            <a:gsLst>
              <a:gs pos="0">
                <a:schemeClr val="accent6">
                  <a:lumMod val="110000"/>
                  <a:satMod val="105000"/>
                  <a:tint val="67000"/>
                </a:schemeClr>
              </a:gs>
              <a:gs pos="50000">
                <a:schemeClr val="accent6">
                  <a:lumMod val="105000"/>
                  <a:satMod val="103000"/>
                  <a:tint val="73000"/>
                </a:schemeClr>
              </a:gs>
              <a:gs pos="100000">
                <a:schemeClr val="accent6">
                  <a:lumMod val="105000"/>
                  <a:satMod val="109000"/>
                  <a:tint val="81000"/>
                </a:schemeClr>
              </a:gs>
            </a:gsLst>
            <a:lin ang="5400000" scaled="0"/>
          </a:gradFill>
          <a:ln w="9525" cap="flat" cmpd="sng" algn="ctr">
            <a:solidFill>
              <a:schemeClr val="accent6">
                <a:shade val="95000"/>
              </a:schemeClr>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11"/>
        <c:spPr>
          <a:gradFill rotWithShape="1">
            <a:gsLst>
              <a:gs pos="0">
                <a:schemeClr val="accent6">
                  <a:lumMod val="110000"/>
                  <a:satMod val="105000"/>
                  <a:tint val="67000"/>
                </a:schemeClr>
              </a:gs>
              <a:gs pos="50000">
                <a:schemeClr val="accent6">
                  <a:lumMod val="105000"/>
                  <a:satMod val="103000"/>
                  <a:tint val="73000"/>
                </a:schemeClr>
              </a:gs>
              <a:gs pos="100000">
                <a:schemeClr val="accent6">
                  <a:lumMod val="105000"/>
                  <a:satMod val="109000"/>
                  <a:tint val="81000"/>
                </a:schemeClr>
              </a:gs>
            </a:gsLst>
            <a:lin ang="5400000" scaled="0"/>
          </a:gradFill>
          <a:ln w="9525" cap="flat" cmpd="sng" algn="ctr">
            <a:solidFill>
              <a:schemeClr val="accent6">
                <a:shade val="95000"/>
              </a:schemeClr>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12"/>
        <c:spPr>
          <a:gradFill rotWithShape="1">
            <a:gsLst>
              <a:gs pos="0">
                <a:schemeClr val="accent6">
                  <a:lumMod val="110000"/>
                  <a:satMod val="105000"/>
                  <a:tint val="67000"/>
                </a:schemeClr>
              </a:gs>
              <a:gs pos="50000">
                <a:schemeClr val="accent6">
                  <a:lumMod val="105000"/>
                  <a:satMod val="103000"/>
                  <a:tint val="73000"/>
                </a:schemeClr>
              </a:gs>
              <a:gs pos="100000">
                <a:schemeClr val="accent6">
                  <a:lumMod val="105000"/>
                  <a:satMod val="109000"/>
                  <a:tint val="81000"/>
                </a:schemeClr>
              </a:gs>
            </a:gsLst>
            <a:lin ang="5400000" scaled="0"/>
          </a:gradFill>
          <a:ln w="9525" cap="flat" cmpd="sng" algn="ctr">
            <a:solidFill>
              <a:schemeClr val="accent6">
                <a:shade val="95000"/>
              </a:schemeClr>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13"/>
        <c:spPr>
          <a:gradFill rotWithShape="1">
            <a:gsLst>
              <a:gs pos="0">
                <a:schemeClr val="accent6">
                  <a:lumMod val="110000"/>
                  <a:satMod val="105000"/>
                  <a:tint val="67000"/>
                </a:schemeClr>
              </a:gs>
              <a:gs pos="50000">
                <a:schemeClr val="accent6">
                  <a:lumMod val="105000"/>
                  <a:satMod val="103000"/>
                  <a:tint val="73000"/>
                </a:schemeClr>
              </a:gs>
              <a:gs pos="100000">
                <a:schemeClr val="accent6">
                  <a:lumMod val="105000"/>
                  <a:satMod val="109000"/>
                  <a:tint val="81000"/>
                </a:schemeClr>
              </a:gs>
            </a:gsLst>
            <a:lin ang="5400000" scaled="0"/>
          </a:gradFill>
          <a:ln w="9525" cap="flat" cmpd="sng" algn="ctr">
            <a:solidFill>
              <a:schemeClr val="accent6">
                <a:shade val="95000"/>
              </a:schemeClr>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s>
    <c:plotArea>
      <c:layout/>
      <c:barChart>
        <c:barDir val="col"/>
        <c:grouping val="clustered"/>
        <c:varyColors val="0"/>
        <c:ser>
          <c:idx val="0"/>
          <c:order val="0"/>
          <c:tx>
            <c:strRef>
              <c:f>Foglio2!$B$3</c:f>
              <c:strCache>
                <c:ptCount val="1"/>
                <c:pt idx="0">
                  <c:v>Totale</c:v>
                </c:pt>
              </c:strCache>
            </c:strRef>
          </c:tx>
          <c:spPr>
            <a:solidFill>
              <a:srgbClr val="096706"/>
            </a:solidFill>
            <a:ln w="9525" cap="flat" cmpd="sng" algn="ctr">
              <a:solidFill>
                <a:schemeClr val="accent6">
                  <a:shade val="95000"/>
                </a:schemeClr>
              </a:solidFill>
              <a:round/>
            </a:ln>
            <a:effectLst/>
          </c:spPr>
          <c:invertIfNegative val="0"/>
          <c:cat>
            <c:strRef>
              <c:f>Foglio2!$A$4:$A$15</c:f>
              <c:strCache>
                <c:ptCount val="11"/>
                <c:pt idx="0">
                  <c:v>01 Capricorno</c:v>
                </c:pt>
                <c:pt idx="1">
                  <c:v>02 Acquario</c:v>
                </c:pt>
                <c:pt idx="2">
                  <c:v>03 Pesci</c:v>
                </c:pt>
                <c:pt idx="3">
                  <c:v>04 Ariete</c:v>
                </c:pt>
                <c:pt idx="4">
                  <c:v>06 Gemelli</c:v>
                </c:pt>
                <c:pt idx="5">
                  <c:v>07 Cancro</c:v>
                </c:pt>
                <c:pt idx="6">
                  <c:v>08 Leone</c:v>
                </c:pt>
                <c:pt idx="7">
                  <c:v>09 Vergine</c:v>
                </c:pt>
                <c:pt idx="8">
                  <c:v>10 Bilancia</c:v>
                </c:pt>
                <c:pt idx="9">
                  <c:v>11 Scorpione</c:v>
                </c:pt>
                <c:pt idx="10">
                  <c:v>12 Sagittario</c:v>
                </c:pt>
              </c:strCache>
            </c:strRef>
          </c:cat>
          <c:val>
            <c:numRef>
              <c:f>Foglio2!$B$4:$B$15</c:f>
              <c:numCache>
                <c:formatCode>General</c:formatCode>
                <c:ptCount val="11"/>
                <c:pt idx="0">
                  <c:v>8</c:v>
                </c:pt>
                <c:pt idx="1">
                  <c:v>13</c:v>
                </c:pt>
                <c:pt idx="2">
                  <c:v>9</c:v>
                </c:pt>
                <c:pt idx="3">
                  <c:v>4</c:v>
                </c:pt>
                <c:pt idx="4">
                  <c:v>12</c:v>
                </c:pt>
                <c:pt idx="5">
                  <c:v>11</c:v>
                </c:pt>
                <c:pt idx="6">
                  <c:v>8</c:v>
                </c:pt>
                <c:pt idx="7">
                  <c:v>6</c:v>
                </c:pt>
                <c:pt idx="8">
                  <c:v>10</c:v>
                </c:pt>
                <c:pt idx="9">
                  <c:v>13</c:v>
                </c:pt>
                <c:pt idx="10">
                  <c:v>6</c:v>
                </c:pt>
              </c:numCache>
            </c:numRef>
          </c:val>
          <c:extLst>
            <c:ext xmlns:c16="http://schemas.microsoft.com/office/drawing/2014/chart" uri="{C3380CC4-5D6E-409C-BE32-E72D297353CC}">
              <c16:uniqueId val="{00000000-8AAE-4F06-92CD-4F5B6B755BEF}"/>
            </c:ext>
          </c:extLst>
        </c:ser>
        <c:dLbls>
          <c:showLegendKey val="0"/>
          <c:showVal val="0"/>
          <c:showCatName val="0"/>
          <c:showSerName val="0"/>
          <c:showPercent val="0"/>
          <c:showBubbleSize val="0"/>
        </c:dLbls>
        <c:gapWidth val="100"/>
        <c:overlap val="-24"/>
        <c:axId val="392477184"/>
        <c:axId val="392477664"/>
      </c:barChart>
      <c:catAx>
        <c:axId val="3924771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50000"/>
                    <a:lumOff val="50000"/>
                  </a:schemeClr>
                </a:solidFill>
                <a:latin typeface="+mn-lt"/>
                <a:ea typeface="+mn-ea"/>
                <a:cs typeface="+mn-cs"/>
              </a:defRPr>
            </a:pPr>
            <a:endParaRPr lang="it-IT"/>
          </a:p>
        </c:txPr>
        <c:crossAx val="392477664"/>
        <c:crosses val="autoZero"/>
        <c:auto val="1"/>
        <c:lblAlgn val="ctr"/>
        <c:lblOffset val="100"/>
        <c:noMultiLvlLbl val="0"/>
      </c:catAx>
      <c:valAx>
        <c:axId val="39247766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50000"/>
                    <a:lumOff val="50000"/>
                  </a:schemeClr>
                </a:solidFill>
                <a:latin typeface="+mn-lt"/>
                <a:ea typeface="+mn-ea"/>
                <a:cs typeface="+mn-cs"/>
              </a:defRPr>
            </a:pPr>
            <a:endParaRPr lang="it-IT"/>
          </a:p>
        </c:txPr>
        <c:crossAx val="392477184"/>
        <c:crosses val="autoZero"/>
        <c:crossBetween val="between"/>
      </c:valAx>
      <c:dTable>
        <c:showHorzBorder val="1"/>
        <c:showVertBorder val="1"/>
        <c:showOutline val="1"/>
        <c:showKeys val="1"/>
        <c:spPr>
          <a:noFill/>
          <a:ln w="9525">
            <a:solidFill>
              <a:schemeClr val="tx1">
                <a:lumMod val="15000"/>
                <a:lumOff val="85000"/>
              </a:schemeClr>
            </a:solidFill>
          </a:ln>
          <a:effectLst/>
        </c:spPr>
        <c:txPr>
          <a:bodyPr rot="0" spcFirstLastPara="1" vertOverflow="ellipsis" vert="horz" wrap="square" anchor="ctr" anchorCtr="1"/>
          <a:lstStyle/>
          <a:p>
            <a:pPr rtl="0">
              <a:defRPr sz="1197" b="0" i="0" u="none" strike="noStrike" kern="1200" baseline="0">
                <a:solidFill>
                  <a:schemeClr val="tx1">
                    <a:lumMod val="50000"/>
                    <a:lumOff val="50000"/>
                  </a:schemeClr>
                </a:solidFill>
                <a:latin typeface="+mn-lt"/>
                <a:ea typeface="+mn-ea"/>
                <a:cs typeface="+mn-cs"/>
              </a:defRPr>
            </a:pPr>
            <a:endParaRPr lang="it-IT"/>
          </a:p>
        </c:txPr>
      </c:dTable>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it-IT"/>
    </a:p>
  </c:txPr>
  <c:externalData r:id="rId3">
    <c:autoUpdate val="0"/>
  </c:externalData>
  <c:extLst>
    <c:ext xmlns:c14="http://schemas.microsoft.com/office/drawing/2007/8/2/chart" uri="{781A3756-C4B2-4CAC-9D66-4F8BD8637D16}">
      <c14:pivotOptions>
        <c14:dropZoneFilter val="1"/>
        <c14:dropZoneCategories val="1"/>
        <c14:dropZoneData val="1"/>
        <c14:dropZonesVisible val="1"/>
      </c14:pivotOptions>
    </c:ext>
    <c:ext xmlns:c16="http://schemas.microsoft.com/office/drawing/2014/chart" uri="{E28EC0CA-F0BB-4C9C-879D-F8772B89E7AC}">
      <c16:pivotOptions16>
        <c16:showExpandCollapseFieldButtons val="1"/>
      </c16:pivotOptions16>
    </c:ext>
  </c:extLst>
</c:chartSpace>
</file>

<file path=ppt/charts/colors1.xml><?xml version="1.0" encoding="utf-8"?>
<cs:colorStyle xmlns:cs="http://schemas.microsoft.com/office/drawing/2012/chartStyle" xmlns:a="http://schemas.openxmlformats.org/drawingml/2006/main" meth="withinLinear" id="16">
  <a:schemeClr val="accent3"/>
</cs:colorStyle>
</file>

<file path=ppt/charts/colors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6">
  <cs:axisTitle>
    <cs:lnRef idx="0"/>
    <cs:fillRef idx="0"/>
    <cs:effectRef idx="0"/>
    <cs:fontRef idx="minor">
      <a:schemeClr val="tx1">
        <a:lumMod val="50000"/>
        <a:lumOff val="50000"/>
      </a:schemeClr>
    </cs:fontRef>
    <cs:defRPr sz="1197"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862"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06">
  <cs:axisTitle>
    <cs:lnRef idx="0"/>
    <cs:fillRef idx="0"/>
    <cs:effectRef idx="0"/>
    <cs:fontRef idx="minor">
      <a:schemeClr val="tx1">
        <a:lumMod val="50000"/>
        <a:lumOff val="50000"/>
      </a:schemeClr>
    </cs:fontRef>
    <cs:defRPr sz="1197"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862"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06">
  <cs:axisTitle>
    <cs:lnRef idx="0"/>
    <cs:fillRef idx="0"/>
    <cs:effectRef idx="0"/>
    <cs:fontRef idx="minor">
      <a:schemeClr val="tx1">
        <a:lumMod val="50000"/>
        <a:lumOff val="50000"/>
      </a:schemeClr>
    </cs:fontRef>
    <cs:defRPr sz="1197"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862"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1197"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AF866C9-4A03-4AD4-8E51-2BAE1EB6D173}" type="doc">
      <dgm:prSet loTypeId="urn:microsoft.com/office/officeart/2008/layout/LinedList" loCatId="list" qsTypeId="urn:microsoft.com/office/officeart/2005/8/quickstyle/simple2" qsCatId="simple" csTypeId="urn:microsoft.com/office/officeart/2005/8/colors/colorful5" csCatId="colorful" phldr="1"/>
      <dgm:spPr/>
      <dgm:t>
        <a:bodyPr rtlCol="0"/>
        <a:lstStyle/>
        <a:p>
          <a:pPr rtl="0"/>
          <a:endParaRPr lang="en-US"/>
        </a:p>
      </dgm:t>
    </dgm:pt>
    <dgm:pt modelId="{BEC2E38C-B9EA-4AC4-87C3-18C259F9401A}">
      <dgm:prSet/>
      <dgm:spPr/>
      <dgm:t>
        <a:bodyPr rtlCol="0"/>
        <a:lstStyle/>
        <a:p>
          <a:pPr rtl="0"/>
          <a:r>
            <a:rPr lang="it-IT" noProof="0">
              <a:solidFill>
                <a:srgbClr val="043703"/>
              </a:solidFill>
            </a:rPr>
            <a:t>Ieri</a:t>
          </a:r>
        </a:p>
      </dgm:t>
    </dgm:pt>
    <dgm:pt modelId="{56633E21-2D4F-4D35-A163-AA05ACDE458F}" type="parTrans" cxnId="{34B04A36-AFEA-4CD1-A11B-8FBE8A73338B}">
      <dgm:prSet/>
      <dgm:spPr/>
      <dgm:t>
        <a:bodyPr rtlCol="0"/>
        <a:lstStyle/>
        <a:p>
          <a:pPr rtl="0"/>
          <a:endParaRPr lang="it-IT" sz="1800" noProof="0">
            <a:solidFill>
              <a:srgbClr val="043703"/>
            </a:solidFill>
          </a:endParaRPr>
        </a:p>
      </dgm:t>
    </dgm:pt>
    <dgm:pt modelId="{257D8D46-D708-441A-9A94-08C16FB98397}" type="sibTrans" cxnId="{34B04A36-AFEA-4CD1-A11B-8FBE8A73338B}">
      <dgm:prSet/>
      <dgm:spPr/>
      <dgm:t>
        <a:bodyPr rtlCol="0"/>
        <a:lstStyle/>
        <a:p>
          <a:pPr rtl="0"/>
          <a:endParaRPr lang="it-IT" noProof="0">
            <a:solidFill>
              <a:srgbClr val="043703"/>
            </a:solidFill>
          </a:endParaRPr>
        </a:p>
      </dgm:t>
    </dgm:pt>
    <dgm:pt modelId="{6C7ABDD8-2116-4572-BFF1-942DE135219B}">
      <dgm:prSet/>
      <dgm:spPr/>
      <dgm:t>
        <a:bodyPr rtlCol="0"/>
        <a:lstStyle/>
        <a:p>
          <a:pPr rtl="0"/>
          <a:r>
            <a:rPr lang="it-IT" noProof="0">
              <a:solidFill>
                <a:srgbClr val="043703"/>
              </a:solidFill>
            </a:rPr>
            <a:t>Oggi</a:t>
          </a:r>
        </a:p>
      </dgm:t>
    </dgm:pt>
    <dgm:pt modelId="{616469A4-BE2A-4C29-8A52-AB6BAF651012}" type="parTrans" cxnId="{0675954C-3CB5-402E-8880-DDA68CDDB758}">
      <dgm:prSet/>
      <dgm:spPr/>
      <dgm:t>
        <a:bodyPr rtlCol="0"/>
        <a:lstStyle/>
        <a:p>
          <a:pPr rtl="0"/>
          <a:endParaRPr lang="it-IT" sz="1800" noProof="0">
            <a:solidFill>
              <a:srgbClr val="043703"/>
            </a:solidFill>
          </a:endParaRPr>
        </a:p>
      </dgm:t>
    </dgm:pt>
    <dgm:pt modelId="{59BC6248-0FAC-49D0-8357-FB965100BBEE}" type="sibTrans" cxnId="{0675954C-3CB5-402E-8880-DDA68CDDB758}">
      <dgm:prSet/>
      <dgm:spPr/>
      <dgm:t>
        <a:bodyPr rtlCol="0"/>
        <a:lstStyle/>
        <a:p>
          <a:pPr rtl="0"/>
          <a:endParaRPr lang="it-IT" noProof="0">
            <a:solidFill>
              <a:srgbClr val="043703"/>
            </a:solidFill>
          </a:endParaRPr>
        </a:p>
      </dgm:t>
    </dgm:pt>
    <dgm:pt modelId="{44509D9E-58EE-4039-82A1-2A79116ACC93}">
      <dgm:prSet/>
      <dgm:spPr/>
      <dgm:t>
        <a:bodyPr rtlCol="0"/>
        <a:lstStyle/>
        <a:p>
          <a:pPr rtl="0"/>
          <a:r>
            <a:rPr lang="it-IT" noProof="0">
              <a:solidFill>
                <a:srgbClr val="043703"/>
              </a:solidFill>
            </a:rPr>
            <a:t>Domani</a:t>
          </a:r>
        </a:p>
      </dgm:t>
    </dgm:pt>
    <dgm:pt modelId="{5C426BE0-998E-4D28-8838-1C847BD83830}" type="parTrans" cxnId="{E0D91B55-A7CF-4FF4-B08D-DBE20AF8C2FE}">
      <dgm:prSet/>
      <dgm:spPr/>
      <dgm:t>
        <a:bodyPr rtlCol="0"/>
        <a:lstStyle/>
        <a:p>
          <a:pPr rtl="0"/>
          <a:endParaRPr lang="it-IT" sz="1800" noProof="0">
            <a:solidFill>
              <a:srgbClr val="043703"/>
            </a:solidFill>
          </a:endParaRPr>
        </a:p>
      </dgm:t>
    </dgm:pt>
    <dgm:pt modelId="{35B7AB1F-21FF-4FAC-BC26-4D944FC0050D}" type="sibTrans" cxnId="{E0D91B55-A7CF-4FF4-B08D-DBE20AF8C2FE}">
      <dgm:prSet/>
      <dgm:spPr/>
      <dgm:t>
        <a:bodyPr rtlCol="0"/>
        <a:lstStyle/>
        <a:p>
          <a:pPr rtl="0"/>
          <a:endParaRPr lang="it-IT" noProof="0">
            <a:solidFill>
              <a:srgbClr val="043703"/>
            </a:solidFill>
          </a:endParaRPr>
        </a:p>
      </dgm:t>
    </dgm:pt>
    <dgm:pt modelId="{68E23B29-D3AC-435C-B74F-66D8AD40E60F}" type="pres">
      <dgm:prSet presAssocID="{1AF866C9-4A03-4AD4-8E51-2BAE1EB6D173}" presName="vert0" presStyleCnt="0">
        <dgm:presLayoutVars>
          <dgm:dir/>
          <dgm:animOne val="branch"/>
          <dgm:animLvl val="lvl"/>
        </dgm:presLayoutVars>
      </dgm:prSet>
      <dgm:spPr/>
    </dgm:pt>
    <dgm:pt modelId="{BFBEB119-F769-42AB-ABBD-11FBF65A85AF}" type="pres">
      <dgm:prSet presAssocID="{BEC2E38C-B9EA-4AC4-87C3-18C259F9401A}" presName="thickLine" presStyleLbl="alignNode1" presStyleIdx="0" presStyleCnt="3"/>
      <dgm:spPr/>
    </dgm:pt>
    <dgm:pt modelId="{46009954-6317-40CC-9AF4-FFEDA5B22642}" type="pres">
      <dgm:prSet presAssocID="{BEC2E38C-B9EA-4AC4-87C3-18C259F9401A}" presName="horz1" presStyleCnt="0"/>
      <dgm:spPr/>
    </dgm:pt>
    <dgm:pt modelId="{2A5DFB4E-98B9-45C2-AABE-FB1A983ED0A9}" type="pres">
      <dgm:prSet presAssocID="{BEC2E38C-B9EA-4AC4-87C3-18C259F9401A}" presName="tx1" presStyleLbl="revTx" presStyleIdx="0" presStyleCnt="3" custLinFactNeighborX="-11819" custLinFactNeighborY="-147"/>
      <dgm:spPr/>
    </dgm:pt>
    <dgm:pt modelId="{640BC0DB-4BC8-4F00-A1F4-1D267848C759}" type="pres">
      <dgm:prSet presAssocID="{BEC2E38C-B9EA-4AC4-87C3-18C259F9401A}" presName="vert1" presStyleCnt="0"/>
      <dgm:spPr/>
    </dgm:pt>
    <dgm:pt modelId="{65FF8E91-B1BC-407D-8B0E-653F98FE9387}" type="pres">
      <dgm:prSet presAssocID="{6C7ABDD8-2116-4572-BFF1-942DE135219B}" presName="thickLine" presStyleLbl="alignNode1" presStyleIdx="1" presStyleCnt="3"/>
      <dgm:spPr/>
    </dgm:pt>
    <dgm:pt modelId="{E76D69AF-C70C-405B-A069-F9A6F75251F1}" type="pres">
      <dgm:prSet presAssocID="{6C7ABDD8-2116-4572-BFF1-942DE135219B}" presName="horz1" presStyleCnt="0"/>
      <dgm:spPr/>
    </dgm:pt>
    <dgm:pt modelId="{43A99379-2F37-4D20-8C7E-73A9FD05F52C}" type="pres">
      <dgm:prSet presAssocID="{6C7ABDD8-2116-4572-BFF1-942DE135219B}" presName="tx1" presStyleLbl="revTx" presStyleIdx="1" presStyleCnt="3"/>
      <dgm:spPr/>
    </dgm:pt>
    <dgm:pt modelId="{9B64B798-8077-48C5-8414-68CD851E2317}" type="pres">
      <dgm:prSet presAssocID="{6C7ABDD8-2116-4572-BFF1-942DE135219B}" presName="vert1" presStyleCnt="0"/>
      <dgm:spPr/>
    </dgm:pt>
    <dgm:pt modelId="{2EA09A9D-B7BC-46EA-80C9-EDF270CD7063}" type="pres">
      <dgm:prSet presAssocID="{44509D9E-58EE-4039-82A1-2A79116ACC93}" presName="thickLine" presStyleLbl="alignNode1" presStyleIdx="2" presStyleCnt="3"/>
      <dgm:spPr/>
    </dgm:pt>
    <dgm:pt modelId="{4B8B942F-1313-4BE8-B2B2-EF61CD5136E3}" type="pres">
      <dgm:prSet presAssocID="{44509D9E-58EE-4039-82A1-2A79116ACC93}" presName="horz1" presStyleCnt="0"/>
      <dgm:spPr/>
    </dgm:pt>
    <dgm:pt modelId="{869BAE6B-FAE2-4E2C-BA14-4D7CD8A0D42A}" type="pres">
      <dgm:prSet presAssocID="{44509D9E-58EE-4039-82A1-2A79116ACC93}" presName="tx1" presStyleLbl="revTx" presStyleIdx="2" presStyleCnt="3"/>
      <dgm:spPr/>
    </dgm:pt>
    <dgm:pt modelId="{8BB7AD4B-675B-48E8-8A97-BA2AAC45C747}" type="pres">
      <dgm:prSet presAssocID="{44509D9E-58EE-4039-82A1-2A79116ACC93}" presName="vert1" presStyleCnt="0"/>
      <dgm:spPr/>
    </dgm:pt>
  </dgm:ptLst>
  <dgm:cxnLst>
    <dgm:cxn modelId="{FB070605-6E88-4B63-94B0-6A8BF14B259B}" type="presOf" srcId="{44509D9E-58EE-4039-82A1-2A79116ACC93}" destId="{869BAE6B-FAE2-4E2C-BA14-4D7CD8A0D42A}" srcOrd="0" destOrd="0" presId="urn:microsoft.com/office/officeart/2008/layout/LinedList"/>
    <dgm:cxn modelId="{037D830A-A733-41AB-BAD2-D9E24D0CECB8}" type="presOf" srcId="{1AF866C9-4A03-4AD4-8E51-2BAE1EB6D173}" destId="{68E23B29-D3AC-435C-B74F-66D8AD40E60F}" srcOrd="0" destOrd="0" presId="urn:microsoft.com/office/officeart/2008/layout/LinedList"/>
    <dgm:cxn modelId="{34B04A36-AFEA-4CD1-A11B-8FBE8A73338B}" srcId="{1AF866C9-4A03-4AD4-8E51-2BAE1EB6D173}" destId="{BEC2E38C-B9EA-4AC4-87C3-18C259F9401A}" srcOrd="0" destOrd="0" parTransId="{56633E21-2D4F-4D35-A163-AA05ACDE458F}" sibTransId="{257D8D46-D708-441A-9A94-08C16FB98397}"/>
    <dgm:cxn modelId="{0675954C-3CB5-402E-8880-DDA68CDDB758}" srcId="{1AF866C9-4A03-4AD4-8E51-2BAE1EB6D173}" destId="{6C7ABDD8-2116-4572-BFF1-942DE135219B}" srcOrd="1" destOrd="0" parTransId="{616469A4-BE2A-4C29-8A52-AB6BAF651012}" sibTransId="{59BC6248-0FAC-49D0-8357-FB965100BBEE}"/>
    <dgm:cxn modelId="{E0D91B55-A7CF-4FF4-B08D-DBE20AF8C2FE}" srcId="{1AF866C9-4A03-4AD4-8E51-2BAE1EB6D173}" destId="{44509D9E-58EE-4039-82A1-2A79116ACC93}" srcOrd="2" destOrd="0" parTransId="{5C426BE0-998E-4D28-8838-1C847BD83830}" sibTransId="{35B7AB1F-21FF-4FAC-BC26-4D944FC0050D}"/>
    <dgm:cxn modelId="{E473A2AF-5626-4BF1-92C5-B1339E10B7B8}" type="presOf" srcId="{6C7ABDD8-2116-4572-BFF1-942DE135219B}" destId="{43A99379-2F37-4D20-8C7E-73A9FD05F52C}" srcOrd="0" destOrd="0" presId="urn:microsoft.com/office/officeart/2008/layout/LinedList"/>
    <dgm:cxn modelId="{5DF2B0C4-7F98-4A4C-8C1F-4AE6A5337436}" type="presOf" srcId="{BEC2E38C-B9EA-4AC4-87C3-18C259F9401A}" destId="{2A5DFB4E-98B9-45C2-AABE-FB1A983ED0A9}" srcOrd="0" destOrd="0" presId="urn:microsoft.com/office/officeart/2008/layout/LinedList"/>
    <dgm:cxn modelId="{F38DE500-02D8-4426-BFF1-9DFECC036850}" type="presParOf" srcId="{68E23B29-D3AC-435C-B74F-66D8AD40E60F}" destId="{BFBEB119-F769-42AB-ABBD-11FBF65A85AF}" srcOrd="0" destOrd="0" presId="urn:microsoft.com/office/officeart/2008/layout/LinedList"/>
    <dgm:cxn modelId="{D1988E69-4731-4D71-97C2-9D3C361C9CB7}" type="presParOf" srcId="{68E23B29-D3AC-435C-B74F-66D8AD40E60F}" destId="{46009954-6317-40CC-9AF4-FFEDA5B22642}" srcOrd="1" destOrd="0" presId="urn:microsoft.com/office/officeart/2008/layout/LinedList"/>
    <dgm:cxn modelId="{E72C1BAD-FF04-4ACC-B3C3-BA550EDA2416}" type="presParOf" srcId="{46009954-6317-40CC-9AF4-FFEDA5B22642}" destId="{2A5DFB4E-98B9-45C2-AABE-FB1A983ED0A9}" srcOrd="0" destOrd="0" presId="urn:microsoft.com/office/officeart/2008/layout/LinedList"/>
    <dgm:cxn modelId="{A48ADAC8-9245-4339-8D93-893C1D8EBCF2}" type="presParOf" srcId="{46009954-6317-40CC-9AF4-FFEDA5B22642}" destId="{640BC0DB-4BC8-4F00-A1F4-1D267848C759}" srcOrd="1" destOrd="0" presId="urn:microsoft.com/office/officeart/2008/layout/LinedList"/>
    <dgm:cxn modelId="{CE2011BA-C97A-4963-AE44-E30BABBDA635}" type="presParOf" srcId="{68E23B29-D3AC-435C-B74F-66D8AD40E60F}" destId="{65FF8E91-B1BC-407D-8B0E-653F98FE9387}" srcOrd="2" destOrd="0" presId="urn:microsoft.com/office/officeart/2008/layout/LinedList"/>
    <dgm:cxn modelId="{4661E174-EA7B-46D2-9749-EC704930867F}" type="presParOf" srcId="{68E23B29-D3AC-435C-B74F-66D8AD40E60F}" destId="{E76D69AF-C70C-405B-A069-F9A6F75251F1}" srcOrd="3" destOrd="0" presId="urn:microsoft.com/office/officeart/2008/layout/LinedList"/>
    <dgm:cxn modelId="{19D7600E-20BB-4534-A1C2-4F59A68F3362}" type="presParOf" srcId="{E76D69AF-C70C-405B-A069-F9A6F75251F1}" destId="{43A99379-2F37-4D20-8C7E-73A9FD05F52C}" srcOrd="0" destOrd="0" presId="urn:microsoft.com/office/officeart/2008/layout/LinedList"/>
    <dgm:cxn modelId="{55E21A57-C3D6-4548-8897-F226977D8B45}" type="presParOf" srcId="{E76D69AF-C70C-405B-A069-F9A6F75251F1}" destId="{9B64B798-8077-48C5-8414-68CD851E2317}" srcOrd="1" destOrd="0" presId="urn:microsoft.com/office/officeart/2008/layout/LinedList"/>
    <dgm:cxn modelId="{AD536642-6F03-47F9-9869-2087AAEADDE6}" type="presParOf" srcId="{68E23B29-D3AC-435C-B74F-66D8AD40E60F}" destId="{2EA09A9D-B7BC-46EA-80C9-EDF270CD7063}" srcOrd="4" destOrd="0" presId="urn:microsoft.com/office/officeart/2008/layout/LinedList"/>
    <dgm:cxn modelId="{C38E5DE9-EF50-44FE-9945-32D647FD245E}" type="presParOf" srcId="{68E23B29-D3AC-435C-B74F-66D8AD40E60F}" destId="{4B8B942F-1313-4BE8-B2B2-EF61CD5136E3}" srcOrd="5" destOrd="0" presId="urn:microsoft.com/office/officeart/2008/layout/LinedList"/>
    <dgm:cxn modelId="{EBD208A7-D336-4DC4-963C-25EA000704FD}" type="presParOf" srcId="{4B8B942F-1313-4BE8-B2B2-EF61CD5136E3}" destId="{869BAE6B-FAE2-4E2C-BA14-4D7CD8A0D42A}" srcOrd="0" destOrd="0" presId="urn:microsoft.com/office/officeart/2008/layout/LinedList"/>
    <dgm:cxn modelId="{3EE15CCC-A68D-42F1-A7D6-121094B2E8D2}" type="presParOf" srcId="{4B8B942F-1313-4BE8-B2B2-EF61CD5136E3}" destId="{8BB7AD4B-675B-48E8-8A97-BA2AAC45C747}"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180CDC1-1B83-48F6-93B9-3816A33F9BC5}" type="doc">
      <dgm:prSet loTypeId="urn:microsoft.com/office/officeart/2005/8/layout/vList6" loCatId="list" qsTypeId="urn:microsoft.com/office/officeart/2005/8/quickstyle/simple1" qsCatId="simple" csTypeId="urn:microsoft.com/office/officeart/2005/8/colors/accent6_3" csCatId="accent6" phldr="1"/>
      <dgm:spPr/>
      <dgm:t>
        <a:bodyPr/>
        <a:lstStyle/>
        <a:p>
          <a:endParaRPr lang="en-US"/>
        </a:p>
      </dgm:t>
    </dgm:pt>
    <dgm:pt modelId="{E661A740-333D-4309-82C8-792BCEEF8FDE}">
      <dgm:prSet/>
      <dgm:spPr/>
      <dgm:t>
        <a:bodyPr/>
        <a:lstStyle/>
        <a:p>
          <a:pPr algn="l"/>
          <a:r>
            <a:rPr lang="en-US">
              <a:solidFill>
                <a:srgbClr val="043703"/>
              </a:solidFill>
            </a:rPr>
            <a:t>2011 Trieste</a:t>
          </a:r>
        </a:p>
      </dgm:t>
    </dgm:pt>
    <dgm:pt modelId="{8DB9F5A2-0934-4475-AADD-90410624BEDE}" type="parTrans" cxnId="{8FCEE95B-385C-4EF9-907A-2682D72BCDE2}">
      <dgm:prSet/>
      <dgm:spPr/>
      <dgm:t>
        <a:bodyPr/>
        <a:lstStyle/>
        <a:p>
          <a:endParaRPr lang="en-US"/>
        </a:p>
      </dgm:t>
    </dgm:pt>
    <dgm:pt modelId="{4CCFE946-6946-44B6-8D37-CACF5F7EBE1E}" type="sibTrans" cxnId="{8FCEE95B-385C-4EF9-907A-2682D72BCDE2}">
      <dgm:prSet/>
      <dgm:spPr/>
      <dgm:t>
        <a:bodyPr/>
        <a:lstStyle/>
        <a:p>
          <a:endParaRPr lang="en-US"/>
        </a:p>
      </dgm:t>
    </dgm:pt>
    <dgm:pt modelId="{99199F2C-F0B2-4CAA-8128-27FB07DB889B}">
      <dgm:prSet/>
      <dgm:spPr/>
      <dgm:t>
        <a:bodyPr/>
        <a:lstStyle/>
        <a:p>
          <a:pPr algn="l"/>
          <a:r>
            <a:rPr lang="en-US">
              <a:solidFill>
                <a:srgbClr val="043703"/>
              </a:solidFill>
            </a:rPr>
            <a:t>2014 </a:t>
          </a:r>
          <a:r>
            <a:rPr lang="en-US" err="1">
              <a:solidFill>
                <a:srgbClr val="043703"/>
              </a:solidFill>
            </a:rPr>
            <a:t>Montecastrilli</a:t>
          </a:r>
          <a:endParaRPr lang="en-US">
            <a:solidFill>
              <a:srgbClr val="043703"/>
            </a:solidFill>
          </a:endParaRPr>
        </a:p>
      </dgm:t>
    </dgm:pt>
    <dgm:pt modelId="{255C787A-428D-4798-A100-E338B55257BD}" type="parTrans" cxnId="{6B2EC74B-9E74-40E3-B09A-BEFC6A430E95}">
      <dgm:prSet/>
      <dgm:spPr/>
      <dgm:t>
        <a:bodyPr/>
        <a:lstStyle/>
        <a:p>
          <a:endParaRPr lang="en-US"/>
        </a:p>
      </dgm:t>
    </dgm:pt>
    <dgm:pt modelId="{906A9C2C-D471-4AE1-98D1-60033243CE3B}" type="sibTrans" cxnId="{6B2EC74B-9E74-40E3-B09A-BEFC6A430E95}">
      <dgm:prSet/>
      <dgm:spPr/>
      <dgm:t>
        <a:bodyPr/>
        <a:lstStyle/>
        <a:p>
          <a:endParaRPr lang="en-US"/>
        </a:p>
      </dgm:t>
    </dgm:pt>
    <dgm:pt modelId="{50F092AE-3C58-44E4-B00D-2B26DF28D0BA}">
      <dgm:prSet/>
      <dgm:spPr/>
      <dgm:t>
        <a:bodyPr/>
        <a:lstStyle/>
        <a:p>
          <a:pPr algn="l"/>
          <a:r>
            <a:rPr lang="en-US">
              <a:solidFill>
                <a:srgbClr val="043703"/>
              </a:solidFill>
            </a:rPr>
            <a:t>2015 Genova</a:t>
          </a:r>
        </a:p>
      </dgm:t>
    </dgm:pt>
    <dgm:pt modelId="{9CF01C85-17E2-40EA-81CF-9F1C3B398938}" type="parTrans" cxnId="{E3F25696-3854-433A-BE4F-43A8AE84DF90}">
      <dgm:prSet/>
      <dgm:spPr/>
      <dgm:t>
        <a:bodyPr/>
        <a:lstStyle/>
        <a:p>
          <a:endParaRPr lang="en-US"/>
        </a:p>
      </dgm:t>
    </dgm:pt>
    <dgm:pt modelId="{E46F4951-D084-4BD0-A1A1-92A9AD03BA6B}" type="sibTrans" cxnId="{E3F25696-3854-433A-BE4F-43A8AE84DF90}">
      <dgm:prSet/>
      <dgm:spPr/>
      <dgm:t>
        <a:bodyPr/>
        <a:lstStyle/>
        <a:p>
          <a:endParaRPr lang="en-US"/>
        </a:p>
      </dgm:t>
    </dgm:pt>
    <dgm:pt modelId="{5AAB9439-2C1B-49DD-B045-5EA436BE512F}">
      <dgm:prSet/>
      <dgm:spPr>
        <a:solidFill>
          <a:schemeClr val="accent6">
            <a:lumMod val="40000"/>
            <a:lumOff val="60000"/>
            <a:alpha val="90000"/>
          </a:schemeClr>
        </a:solidFill>
      </dgm:spPr>
      <dgm:t>
        <a:bodyPr/>
        <a:lstStyle/>
        <a:p>
          <a:r>
            <a:rPr lang="en-US"/>
            <a:t>23 </a:t>
          </a:r>
          <a:r>
            <a:rPr lang="en-US" err="1"/>
            <a:t>partecipanti</a:t>
          </a:r>
          <a:endParaRPr lang="en-US"/>
        </a:p>
      </dgm:t>
    </dgm:pt>
    <dgm:pt modelId="{61F64ABF-B620-4E0D-AD50-C2E83A0E55BD}" type="parTrans" cxnId="{624B8C81-0DD8-4F04-8457-A80ADE781F90}">
      <dgm:prSet/>
      <dgm:spPr/>
      <dgm:t>
        <a:bodyPr/>
        <a:lstStyle/>
        <a:p>
          <a:endParaRPr lang="en-US"/>
        </a:p>
      </dgm:t>
    </dgm:pt>
    <dgm:pt modelId="{33B34079-EB0C-40BF-8161-78FFA96BC5F6}" type="sibTrans" cxnId="{624B8C81-0DD8-4F04-8457-A80ADE781F90}">
      <dgm:prSet/>
      <dgm:spPr/>
      <dgm:t>
        <a:bodyPr/>
        <a:lstStyle/>
        <a:p>
          <a:endParaRPr lang="en-US"/>
        </a:p>
      </dgm:t>
    </dgm:pt>
    <dgm:pt modelId="{F0A5637F-4D66-4566-974B-C0F515295E7B}">
      <dgm:prSet/>
      <dgm:spPr>
        <a:solidFill>
          <a:schemeClr val="accent6">
            <a:lumMod val="40000"/>
            <a:lumOff val="60000"/>
            <a:alpha val="90000"/>
          </a:schemeClr>
        </a:solidFill>
      </dgm:spPr>
      <dgm:t>
        <a:bodyPr/>
        <a:lstStyle/>
        <a:p>
          <a:r>
            <a:rPr lang="en-US"/>
            <a:t>7a </a:t>
          </a:r>
          <a:r>
            <a:rPr lang="en-US" err="1"/>
            <a:t>classificata</a:t>
          </a:r>
          <a:endParaRPr lang="en-US"/>
        </a:p>
      </dgm:t>
    </dgm:pt>
    <dgm:pt modelId="{F447A125-37A9-40CE-9628-2F696A737972}" type="parTrans" cxnId="{4F5B4573-9683-415E-80E9-C72918A6A929}">
      <dgm:prSet/>
      <dgm:spPr/>
      <dgm:t>
        <a:bodyPr/>
        <a:lstStyle/>
        <a:p>
          <a:endParaRPr lang="en-US"/>
        </a:p>
      </dgm:t>
    </dgm:pt>
    <dgm:pt modelId="{91AB18DC-0992-4877-938B-E4119F875A78}" type="sibTrans" cxnId="{4F5B4573-9683-415E-80E9-C72918A6A929}">
      <dgm:prSet/>
      <dgm:spPr/>
      <dgm:t>
        <a:bodyPr/>
        <a:lstStyle/>
        <a:p>
          <a:endParaRPr lang="en-US"/>
        </a:p>
      </dgm:t>
    </dgm:pt>
    <dgm:pt modelId="{72ED9371-D5A8-44FB-8D27-930E2C6F7492}">
      <dgm:prSet/>
      <dgm:spPr>
        <a:solidFill>
          <a:schemeClr val="accent6">
            <a:lumMod val="40000"/>
            <a:lumOff val="60000"/>
            <a:alpha val="90000"/>
          </a:schemeClr>
        </a:solidFill>
      </dgm:spPr>
      <dgm:t>
        <a:bodyPr/>
        <a:lstStyle/>
        <a:p>
          <a:r>
            <a:rPr lang="en-US"/>
            <a:t>28 </a:t>
          </a:r>
          <a:r>
            <a:rPr lang="en-US" err="1"/>
            <a:t>partecipanti</a:t>
          </a:r>
          <a:endParaRPr lang="en-US"/>
        </a:p>
      </dgm:t>
    </dgm:pt>
    <dgm:pt modelId="{205C255A-D585-4B0C-9EE0-830F5C9C4DE0}" type="parTrans" cxnId="{41F020E1-9CAC-45C7-89BA-31BE8666C54E}">
      <dgm:prSet/>
      <dgm:spPr/>
      <dgm:t>
        <a:bodyPr/>
        <a:lstStyle/>
        <a:p>
          <a:endParaRPr lang="en-US"/>
        </a:p>
      </dgm:t>
    </dgm:pt>
    <dgm:pt modelId="{B7183FE5-8B75-493A-9855-69D3BC12D441}" type="sibTrans" cxnId="{41F020E1-9CAC-45C7-89BA-31BE8666C54E}">
      <dgm:prSet/>
      <dgm:spPr/>
      <dgm:t>
        <a:bodyPr/>
        <a:lstStyle/>
        <a:p>
          <a:endParaRPr lang="en-US"/>
        </a:p>
      </dgm:t>
    </dgm:pt>
    <dgm:pt modelId="{621C9C9B-4DC9-4625-B246-35894868E96F}">
      <dgm:prSet/>
      <dgm:spPr/>
      <dgm:t>
        <a:bodyPr/>
        <a:lstStyle/>
        <a:p>
          <a:pPr algn="l"/>
          <a:r>
            <a:rPr lang="en-US">
              <a:solidFill>
                <a:srgbClr val="043703"/>
              </a:solidFill>
            </a:rPr>
            <a:t>2024 San Francesco al Campo</a:t>
          </a:r>
        </a:p>
      </dgm:t>
    </dgm:pt>
    <dgm:pt modelId="{C88AC00B-37CB-441E-81B3-424F6920B56C}" type="parTrans" cxnId="{0596F0E9-40F1-499B-B904-0B8BC094DAB2}">
      <dgm:prSet/>
      <dgm:spPr/>
      <dgm:t>
        <a:bodyPr/>
        <a:lstStyle/>
        <a:p>
          <a:endParaRPr lang="it-IT"/>
        </a:p>
      </dgm:t>
    </dgm:pt>
    <dgm:pt modelId="{EA677907-C346-420E-AE23-0DD2A76728C4}" type="sibTrans" cxnId="{0596F0E9-40F1-499B-B904-0B8BC094DAB2}">
      <dgm:prSet/>
      <dgm:spPr/>
      <dgm:t>
        <a:bodyPr/>
        <a:lstStyle/>
        <a:p>
          <a:endParaRPr lang="it-IT"/>
        </a:p>
      </dgm:t>
    </dgm:pt>
    <dgm:pt modelId="{BB2ECD47-B3C7-4F80-B10E-C7036E2DACC8}">
      <dgm:prSet/>
      <dgm:spPr>
        <a:solidFill>
          <a:schemeClr val="accent6">
            <a:lumMod val="40000"/>
            <a:lumOff val="60000"/>
            <a:alpha val="90000"/>
          </a:schemeClr>
        </a:solidFill>
      </dgm:spPr>
      <dgm:t>
        <a:bodyPr/>
        <a:lstStyle/>
        <a:p>
          <a:r>
            <a:rPr lang="en-US"/>
            <a:t>6 </a:t>
          </a:r>
          <a:r>
            <a:rPr lang="en-US" err="1"/>
            <a:t>partecipanti</a:t>
          </a:r>
          <a:endParaRPr lang="en-US"/>
        </a:p>
      </dgm:t>
    </dgm:pt>
    <dgm:pt modelId="{8ED5C288-D494-43E5-87DC-DA8296DFAA76}" type="parTrans" cxnId="{B92918F1-4592-4ED8-9ECC-00837B4C6D68}">
      <dgm:prSet/>
      <dgm:spPr/>
      <dgm:t>
        <a:bodyPr/>
        <a:lstStyle/>
        <a:p>
          <a:endParaRPr lang="it-IT"/>
        </a:p>
      </dgm:t>
    </dgm:pt>
    <dgm:pt modelId="{B302A397-03C5-4338-99F1-DD3D849AE2FE}" type="sibTrans" cxnId="{B92918F1-4592-4ED8-9ECC-00837B4C6D68}">
      <dgm:prSet/>
      <dgm:spPr/>
      <dgm:t>
        <a:bodyPr/>
        <a:lstStyle/>
        <a:p>
          <a:endParaRPr lang="it-IT"/>
        </a:p>
      </dgm:t>
    </dgm:pt>
    <dgm:pt modelId="{088A999A-CF1B-4105-AF77-BD5D4AF459AE}">
      <dgm:prSet/>
      <dgm:spPr>
        <a:solidFill>
          <a:schemeClr val="accent6">
            <a:lumMod val="40000"/>
            <a:lumOff val="60000"/>
            <a:alpha val="90000"/>
          </a:schemeClr>
        </a:solidFill>
      </dgm:spPr>
      <dgm:t>
        <a:bodyPr/>
        <a:lstStyle/>
        <a:p>
          <a:r>
            <a:rPr lang="en-US"/>
            <a:t>8a Serie B</a:t>
          </a:r>
        </a:p>
      </dgm:t>
    </dgm:pt>
    <dgm:pt modelId="{CEC03E68-CEEC-466E-85C5-02D9EE8DAB30}" type="parTrans" cxnId="{B7A4397A-60BD-476D-8568-033B11190918}">
      <dgm:prSet/>
      <dgm:spPr/>
      <dgm:t>
        <a:bodyPr/>
        <a:lstStyle/>
        <a:p>
          <a:endParaRPr lang="it-IT"/>
        </a:p>
      </dgm:t>
    </dgm:pt>
    <dgm:pt modelId="{11A981ED-8826-45B0-804F-E46C5913E0FF}" type="sibTrans" cxnId="{B7A4397A-60BD-476D-8568-033B11190918}">
      <dgm:prSet/>
      <dgm:spPr/>
      <dgm:t>
        <a:bodyPr/>
        <a:lstStyle/>
        <a:p>
          <a:endParaRPr lang="it-IT"/>
        </a:p>
      </dgm:t>
    </dgm:pt>
    <dgm:pt modelId="{2DDF587E-7225-43AD-B44A-D0EF65D89C8F}">
      <dgm:prSet/>
      <dgm:spPr>
        <a:solidFill>
          <a:schemeClr val="accent6">
            <a:lumMod val="40000"/>
            <a:lumOff val="60000"/>
            <a:alpha val="90000"/>
          </a:schemeClr>
        </a:solidFill>
      </dgm:spPr>
      <dgm:t>
        <a:bodyPr/>
        <a:lstStyle/>
        <a:p>
          <a:r>
            <a:rPr lang="en-US"/>
            <a:t>13 </a:t>
          </a:r>
          <a:r>
            <a:rPr lang="en-US" err="1"/>
            <a:t>partecipanti</a:t>
          </a:r>
          <a:endParaRPr lang="en-US"/>
        </a:p>
      </dgm:t>
    </dgm:pt>
    <dgm:pt modelId="{536C0DC6-87C8-4871-A3C9-782843AE0C88}" type="parTrans" cxnId="{96E30AFC-4BDD-4B4D-874A-732470359555}">
      <dgm:prSet/>
      <dgm:spPr/>
      <dgm:t>
        <a:bodyPr/>
        <a:lstStyle/>
        <a:p>
          <a:endParaRPr lang="it-IT"/>
        </a:p>
      </dgm:t>
    </dgm:pt>
    <dgm:pt modelId="{9A5AD6FE-75A1-42ED-8EF2-A5458C9D5E06}" type="sibTrans" cxnId="{96E30AFC-4BDD-4B4D-874A-732470359555}">
      <dgm:prSet/>
      <dgm:spPr/>
      <dgm:t>
        <a:bodyPr/>
        <a:lstStyle/>
        <a:p>
          <a:endParaRPr lang="it-IT"/>
        </a:p>
      </dgm:t>
    </dgm:pt>
    <dgm:pt modelId="{E69AFDD0-4DCA-4F81-B2F4-42DA43FF1B94}">
      <dgm:prSet/>
      <dgm:spPr>
        <a:solidFill>
          <a:schemeClr val="accent6">
            <a:lumMod val="40000"/>
            <a:lumOff val="60000"/>
            <a:alpha val="90000"/>
          </a:schemeClr>
        </a:solidFill>
      </dgm:spPr>
      <dgm:t>
        <a:bodyPr/>
        <a:lstStyle/>
        <a:p>
          <a:r>
            <a:rPr lang="en-US"/>
            <a:t>9a </a:t>
          </a:r>
          <a:r>
            <a:rPr lang="en-US" err="1"/>
            <a:t>classificata</a:t>
          </a:r>
          <a:endParaRPr lang="en-US"/>
        </a:p>
      </dgm:t>
    </dgm:pt>
    <dgm:pt modelId="{98281BF0-76D0-4722-8C0A-FB39AFCA0F7C}" type="parTrans" cxnId="{1341CB97-C120-4706-986C-50E1FD5244D0}">
      <dgm:prSet/>
      <dgm:spPr/>
      <dgm:t>
        <a:bodyPr/>
        <a:lstStyle/>
        <a:p>
          <a:endParaRPr lang="it-IT"/>
        </a:p>
      </dgm:t>
    </dgm:pt>
    <dgm:pt modelId="{9DEDED83-5E6D-460D-8CB6-DBDFC5527BB3}" type="sibTrans" cxnId="{1341CB97-C120-4706-986C-50E1FD5244D0}">
      <dgm:prSet/>
      <dgm:spPr/>
      <dgm:t>
        <a:bodyPr/>
        <a:lstStyle/>
        <a:p>
          <a:endParaRPr lang="it-IT"/>
        </a:p>
      </dgm:t>
    </dgm:pt>
    <dgm:pt modelId="{DE4C8228-A816-4B43-B785-786E9145A5A2}">
      <dgm:prSet/>
      <dgm:spPr>
        <a:solidFill>
          <a:schemeClr val="accent6">
            <a:lumMod val="40000"/>
            <a:lumOff val="60000"/>
            <a:alpha val="90000"/>
          </a:schemeClr>
        </a:solidFill>
      </dgm:spPr>
      <dgm:t>
        <a:bodyPr/>
        <a:lstStyle/>
        <a:p>
          <a:r>
            <a:rPr lang="en-US"/>
            <a:t>10 </a:t>
          </a:r>
          <a:r>
            <a:rPr lang="en-US" err="1"/>
            <a:t>partecipanti</a:t>
          </a:r>
          <a:endParaRPr lang="en-US"/>
        </a:p>
      </dgm:t>
    </dgm:pt>
    <dgm:pt modelId="{9AED205D-2BA1-4697-8D54-5FE81F109BC6}" type="parTrans" cxnId="{89EE8DE2-521A-48B3-9E83-067427F01347}">
      <dgm:prSet/>
      <dgm:spPr/>
      <dgm:t>
        <a:bodyPr/>
        <a:lstStyle/>
        <a:p>
          <a:endParaRPr lang="it-IT"/>
        </a:p>
      </dgm:t>
    </dgm:pt>
    <dgm:pt modelId="{D971D7FF-67C0-4B71-B725-2BED73CDE5EE}" type="sibTrans" cxnId="{89EE8DE2-521A-48B3-9E83-067427F01347}">
      <dgm:prSet/>
      <dgm:spPr/>
      <dgm:t>
        <a:bodyPr/>
        <a:lstStyle/>
        <a:p>
          <a:endParaRPr lang="it-IT"/>
        </a:p>
      </dgm:t>
    </dgm:pt>
    <dgm:pt modelId="{827BA6B8-F29F-4989-80FF-992459077D36}">
      <dgm:prSet/>
      <dgm:spPr>
        <a:solidFill>
          <a:schemeClr val="accent6">
            <a:lumMod val="40000"/>
            <a:lumOff val="60000"/>
            <a:alpha val="90000"/>
          </a:schemeClr>
        </a:solidFill>
      </dgm:spPr>
      <dgm:t>
        <a:bodyPr/>
        <a:lstStyle/>
        <a:p>
          <a:r>
            <a:rPr lang="en-US"/>
            <a:t>5a </a:t>
          </a:r>
          <a:r>
            <a:rPr lang="en-US" err="1"/>
            <a:t>classificata</a:t>
          </a:r>
          <a:endParaRPr lang="en-US"/>
        </a:p>
      </dgm:t>
    </dgm:pt>
    <dgm:pt modelId="{43DF5E18-8213-4D51-8126-314C8012104B}" type="parTrans" cxnId="{8D5A719F-41AA-4408-AFAB-3EB7AC2F8907}">
      <dgm:prSet/>
      <dgm:spPr/>
      <dgm:t>
        <a:bodyPr/>
        <a:lstStyle/>
        <a:p>
          <a:endParaRPr lang="it-IT"/>
        </a:p>
      </dgm:t>
    </dgm:pt>
    <dgm:pt modelId="{0A82137C-BB5B-4E80-B229-77B63B109965}" type="sibTrans" cxnId="{8D5A719F-41AA-4408-AFAB-3EB7AC2F8907}">
      <dgm:prSet/>
      <dgm:spPr/>
      <dgm:t>
        <a:bodyPr/>
        <a:lstStyle/>
        <a:p>
          <a:endParaRPr lang="it-IT"/>
        </a:p>
      </dgm:t>
    </dgm:pt>
    <dgm:pt modelId="{1A118A57-D871-4661-B836-17496C852D66}">
      <dgm:prSet/>
      <dgm:spPr/>
      <dgm:t>
        <a:bodyPr/>
        <a:lstStyle/>
        <a:p>
          <a:pPr algn="l"/>
          <a:r>
            <a:rPr lang="en-US">
              <a:solidFill>
                <a:srgbClr val="043703"/>
              </a:solidFill>
            </a:rPr>
            <a:t>2019 Assisi</a:t>
          </a:r>
        </a:p>
      </dgm:t>
    </dgm:pt>
    <dgm:pt modelId="{7F15667D-35FD-4C17-ADB8-443624D0CD9C}" type="parTrans" cxnId="{A04EA99E-DEB8-40A1-ACBC-6253D7506A0F}">
      <dgm:prSet/>
      <dgm:spPr/>
      <dgm:t>
        <a:bodyPr/>
        <a:lstStyle/>
        <a:p>
          <a:endParaRPr lang="it-IT"/>
        </a:p>
      </dgm:t>
    </dgm:pt>
    <dgm:pt modelId="{8F849F86-4024-4BCC-8DA6-C870A81EED4A}" type="sibTrans" cxnId="{A04EA99E-DEB8-40A1-ACBC-6253D7506A0F}">
      <dgm:prSet/>
      <dgm:spPr/>
      <dgm:t>
        <a:bodyPr/>
        <a:lstStyle/>
        <a:p>
          <a:endParaRPr lang="it-IT"/>
        </a:p>
      </dgm:t>
    </dgm:pt>
    <dgm:pt modelId="{D563FE21-F03C-4526-BEB5-37EFB4E08C85}">
      <dgm:prSet/>
      <dgm:spPr>
        <a:solidFill>
          <a:schemeClr val="accent6">
            <a:lumMod val="40000"/>
            <a:lumOff val="60000"/>
            <a:alpha val="90000"/>
          </a:schemeClr>
        </a:solidFill>
      </dgm:spPr>
      <dgm:t>
        <a:bodyPr/>
        <a:lstStyle/>
        <a:p>
          <a:r>
            <a:rPr lang="en-US"/>
            <a:t>21 </a:t>
          </a:r>
          <a:r>
            <a:rPr lang="en-US" err="1"/>
            <a:t>partecipanti</a:t>
          </a:r>
          <a:endParaRPr lang="en-US"/>
        </a:p>
      </dgm:t>
    </dgm:pt>
    <dgm:pt modelId="{43F97903-1CBF-4E50-AE52-F8E605FDDFA2}" type="parTrans" cxnId="{2D066526-E66B-4212-9053-FD52219AA6B0}">
      <dgm:prSet/>
      <dgm:spPr/>
      <dgm:t>
        <a:bodyPr/>
        <a:lstStyle/>
        <a:p>
          <a:endParaRPr lang="it-IT"/>
        </a:p>
      </dgm:t>
    </dgm:pt>
    <dgm:pt modelId="{E1B34F83-45C8-4C9E-9BD0-F42B233F6E6E}" type="sibTrans" cxnId="{2D066526-E66B-4212-9053-FD52219AA6B0}">
      <dgm:prSet/>
      <dgm:spPr/>
      <dgm:t>
        <a:bodyPr/>
        <a:lstStyle/>
        <a:p>
          <a:endParaRPr lang="it-IT"/>
        </a:p>
      </dgm:t>
    </dgm:pt>
    <dgm:pt modelId="{7A67F809-E447-4E82-A134-A5FE09DE6163}">
      <dgm:prSet/>
      <dgm:spPr>
        <a:solidFill>
          <a:schemeClr val="accent6">
            <a:lumMod val="40000"/>
            <a:lumOff val="60000"/>
            <a:alpha val="90000"/>
          </a:schemeClr>
        </a:solidFill>
      </dgm:spPr>
      <dgm:t>
        <a:bodyPr/>
        <a:lstStyle/>
        <a:p>
          <a:r>
            <a:rPr lang="en-US"/>
            <a:t>5a </a:t>
          </a:r>
          <a:r>
            <a:rPr lang="en-US" err="1"/>
            <a:t>classificata</a:t>
          </a:r>
          <a:endParaRPr lang="en-US"/>
        </a:p>
      </dgm:t>
    </dgm:pt>
    <dgm:pt modelId="{4CB0A82D-8BD6-426F-B88D-D459CE88F35E}" type="parTrans" cxnId="{11182BB3-DAC6-401D-8661-04AE1C8EC60D}">
      <dgm:prSet/>
      <dgm:spPr/>
      <dgm:t>
        <a:bodyPr/>
        <a:lstStyle/>
        <a:p>
          <a:endParaRPr lang="it-IT"/>
        </a:p>
      </dgm:t>
    </dgm:pt>
    <dgm:pt modelId="{333FEB17-A057-4DA9-8886-A7EF2C5FF8BD}" type="sibTrans" cxnId="{11182BB3-DAC6-401D-8661-04AE1C8EC60D}">
      <dgm:prSet/>
      <dgm:spPr/>
      <dgm:t>
        <a:bodyPr/>
        <a:lstStyle/>
        <a:p>
          <a:endParaRPr lang="it-IT"/>
        </a:p>
      </dgm:t>
    </dgm:pt>
    <dgm:pt modelId="{9090975A-29FB-4C1D-B837-03F8DA8B420C}">
      <dgm:prSet/>
      <dgm:spPr/>
      <dgm:t>
        <a:bodyPr/>
        <a:lstStyle/>
        <a:p>
          <a:pPr algn="l"/>
          <a:r>
            <a:rPr lang="en-US">
              <a:solidFill>
                <a:srgbClr val="043703"/>
              </a:solidFill>
            </a:rPr>
            <a:t>2021 </a:t>
          </a:r>
          <a:r>
            <a:rPr lang="en-US" err="1">
              <a:solidFill>
                <a:srgbClr val="043703"/>
              </a:solidFill>
            </a:rPr>
            <a:t>Scorzè</a:t>
          </a:r>
          <a:endParaRPr lang="en-US">
            <a:solidFill>
              <a:srgbClr val="043703"/>
            </a:solidFill>
          </a:endParaRPr>
        </a:p>
      </dgm:t>
    </dgm:pt>
    <dgm:pt modelId="{C3DB0234-E87A-4545-BA5D-0FB3A52A3453}" type="parTrans" cxnId="{13A3D8BD-EBE0-4C84-9883-702FB50068B5}">
      <dgm:prSet/>
      <dgm:spPr/>
      <dgm:t>
        <a:bodyPr/>
        <a:lstStyle/>
        <a:p>
          <a:endParaRPr lang="it-IT"/>
        </a:p>
      </dgm:t>
    </dgm:pt>
    <dgm:pt modelId="{BE713565-6637-4313-9DD7-B2EF7CAAABEF}" type="sibTrans" cxnId="{13A3D8BD-EBE0-4C84-9883-702FB50068B5}">
      <dgm:prSet/>
      <dgm:spPr/>
      <dgm:t>
        <a:bodyPr/>
        <a:lstStyle/>
        <a:p>
          <a:endParaRPr lang="it-IT"/>
        </a:p>
      </dgm:t>
    </dgm:pt>
    <dgm:pt modelId="{A53D16E3-E6EF-4DA0-99E7-A4306F11C993}">
      <dgm:prSet/>
      <dgm:spPr>
        <a:solidFill>
          <a:schemeClr val="accent6">
            <a:lumMod val="40000"/>
            <a:lumOff val="60000"/>
            <a:alpha val="90000"/>
          </a:schemeClr>
        </a:solidFill>
      </dgm:spPr>
      <dgm:t>
        <a:bodyPr/>
        <a:lstStyle/>
        <a:p>
          <a:r>
            <a:rPr lang="en-US"/>
            <a:t>40 </a:t>
          </a:r>
          <a:r>
            <a:rPr lang="en-US" err="1"/>
            <a:t>partecipanti</a:t>
          </a:r>
          <a:endParaRPr lang="en-US"/>
        </a:p>
      </dgm:t>
    </dgm:pt>
    <dgm:pt modelId="{CEB43C72-AD0D-4051-BCAE-1B2F99B56301}" type="parTrans" cxnId="{ECE192D2-0A65-4CF1-B59C-5BA28568E598}">
      <dgm:prSet/>
      <dgm:spPr/>
      <dgm:t>
        <a:bodyPr/>
        <a:lstStyle/>
        <a:p>
          <a:endParaRPr lang="it-IT"/>
        </a:p>
      </dgm:t>
    </dgm:pt>
    <dgm:pt modelId="{53B65D0D-7AF5-4E8B-A4A5-A1488640403E}" type="sibTrans" cxnId="{ECE192D2-0A65-4CF1-B59C-5BA28568E598}">
      <dgm:prSet/>
      <dgm:spPr/>
      <dgm:t>
        <a:bodyPr/>
        <a:lstStyle/>
        <a:p>
          <a:endParaRPr lang="it-IT"/>
        </a:p>
      </dgm:t>
    </dgm:pt>
    <dgm:pt modelId="{2F35D6EE-21E1-44B1-A49D-33B89BCCE473}">
      <dgm:prSet/>
      <dgm:spPr>
        <a:solidFill>
          <a:schemeClr val="accent6">
            <a:lumMod val="40000"/>
            <a:lumOff val="60000"/>
            <a:alpha val="90000"/>
          </a:schemeClr>
        </a:solidFill>
      </dgm:spPr>
      <dgm:t>
        <a:bodyPr/>
        <a:lstStyle/>
        <a:p>
          <a:r>
            <a:rPr lang="en-US"/>
            <a:t>1a </a:t>
          </a:r>
          <a:r>
            <a:rPr lang="en-US" err="1"/>
            <a:t>classificata</a:t>
          </a:r>
          <a:r>
            <a:rPr lang="en-US"/>
            <a:t> </a:t>
          </a:r>
          <a:r>
            <a:rPr lang="en-US" err="1"/>
            <a:t>raduno</a:t>
          </a:r>
          <a:endParaRPr lang="en-US"/>
        </a:p>
      </dgm:t>
    </dgm:pt>
    <dgm:pt modelId="{107BBA48-FA5C-4864-90BC-834B1328B799}" type="parTrans" cxnId="{FC35EABF-9FCF-4476-A72B-649D590AB985}">
      <dgm:prSet/>
      <dgm:spPr/>
      <dgm:t>
        <a:bodyPr/>
        <a:lstStyle/>
        <a:p>
          <a:endParaRPr lang="it-IT"/>
        </a:p>
      </dgm:t>
    </dgm:pt>
    <dgm:pt modelId="{7BCC52E6-0810-4D5B-BD35-60104B2CB167}" type="sibTrans" cxnId="{FC35EABF-9FCF-4476-A72B-649D590AB985}">
      <dgm:prSet/>
      <dgm:spPr/>
      <dgm:t>
        <a:bodyPr/>
        <a:lstStyle/>
        <a:p>
          <a:endParaRPr lang="it-IT"/>
        </a:p>
      </dgm:t>
    </dgm:pt>
    <dgm:pt modelId="{08020CB3-E100-4528-BBBF-D9DD9C3A223F}">
      <dgm:prSet/>
      <dgm:spPr/>
      <dgm:t>
        <a:bodyPr/>
        <a:lstStyle/>
        <a:p>
          <a:pPr algn="l"/>
          <a:r>
            <a:rPr lang="en-US">
              <a:solidFill>
                <a:srgbClr val="043703"/>
              </a:solidFill>
            </a:rPr>
            <a:t>2022 </a:t>
          </a:r>
          <a:r>
            <a:rPr lang="en-US" err="1">
              <a:solidFill>
                <a:srgbClr val="043703"/>
              </a:solidFill>
            </a:rPr>
            <a:t>Minerbe</a:t>
          </a:r>
          <a:endParaRPr lang="en-US">
            <a:solidFill>
              <a:srgbClr val="043703"/>
            </a:solidFill>
          </a:endParaRPr>
        </a:p>
      </dgm:t>
    </dgm:pt>
    <dgm:pt modelId="{A87B88DC-EA4A-4789-BCC6-3CF5E84F1233}" type="parTrans" cxnId="{F1825D0A-D097-4794-9114-1C1B55548D0A}">
      <dgm:prSet/>
      <dgm:spPr/>
      <dgm:t>
        <a:bodyPr/>
        <a:lstStyle/>
        <a:p>
          <a:endParaRPr lang="it-IT"/>
        </a:p>
      </dgm:t>
    </dgm:pt>
    <dgm:pt modelId="{F6A367CD-A688-41A6-935F-EB33764A1427}" type="sibTrans" cxnId="{F1825D0A-D097-4794-9114-1C1B55548D0A}">
      <dgm:prSet/>
      <dgm:spPr/>
      <dgm:t>
        <a:bodyPr/>
        <a:lstStyle/>
        <a:p>
          <a:endParaRPr lang="it-IT"/>
        </a:p>
      </dgm:t>
    </dgm:pt>
    <dgm:pt modelId="{CAD8476F-22AA-40B0-9579-30B7763F9CD1}">
      <dgm:prSet/>
      <dgm:spPr>
        <a:solidFill>
          <a:schemeClr val="accent6">
            <a:lumMod val="40000"/>
            <a:lumOff val="60000"/>
            <a:alpha val="90000"/>
          </a:schemeClr>
        </a:solidFill>
      </dgm:spPr>
      <dgm:t>
        <a:bodyPr/>
        <a:lstStyle/>
        <a:p>
          <a:r>
            <a:rPr lang="en-US"/>
            <a:t>49 </a:t>
          </a:r>
          <a:r>
            <a:rPr lang="en-US" err="1"/>
            <a:t>partecipanti</a:t>
          </a:r>
          <a:endParaRPr lang="en-US"/>
        </a:p>
      </dgm:t>
    </dgm:pt>
    <dgm:pt modelId="{F0C7318B-6D82-4892-8C3D-CDE4F03B881A}" type="parTrans" cxnId="{A79239B7-B203-4B93-B89A-57B5EEC684BD}">
      <dgm:prSet/>
      <dgm:spPr/>
      <dgm:t>
        <a:bodyPr/>
        <a:lstStyle/>
        <a:p>
          <a:endParaRPr lang="it-IT"/>
        </a:p>
      </dgm:t>
    </dgm:pt>
    <dgm:pt modelId="{CE79ED2C-C230-4BBC-A181-BBD333493D1C}" type="sibTrans" cxnId="{A79239B7-B203-4B93-B89A-57B5EEC684BD}">
      <dgm:prSet/>
      <dgm:spPr/>
      <dgm:t>
        <a:bodyPr/>
        <a:lstStyle/>
        <a:p>
          <a:endParaRPr lang="it-IT"/>
        </a:p>
      </dgm:t>
    </dgm:pt>
    <dgm:pt modelId="{8BF73AD8-6A25-467D-B062-1EBD1D11A218}">
      <dgm:prSet/>
      <dgm:spPr/>
      <dgm:t>
        <a:bodyPr/>
        <a:lstStyle/>
        <a:p>
          <a:pPr algn="l"/>
          <a:r>
            <a:rPr lang="en-US">
              <a:solidFill>
                <a:srgbClr val="043703"/>
              </a:solidFill>
            </a:rPr>
            <a:t>2023 Castiglione del Lago</a:t>
          </a:r>
        </a:p>
      </dgm:t>
    </dgm:pt>
    <dgm:pt modelId="{F5C23FB3-6289-490C-BCBE-FD08F30403AC}" type="parTrans" cxnId="{57DB5FC2-E14B-4E00-8E1C-7BA37F7F22A3}">
      <dgm:prSet/>
      <dgm:spPr/>
      <dgm:t>
        <a:bodyPr/>
        <a:lstStyle/>
        <a:p>
          <a:endParaRPr lang="it-IT"/>
        </a:p>
      </dgm:t>
    </dgm:pt>
    <dgm:pt modelId="{13FB85AE-E148-4BF9-8C79-899282869D76}" type="sibTrans" cxnId="{57DB5FC2-E14B-4E00-8E1C-7BA37F7F22A3}">
      <dgm:prSet/>
      <dgm:spPr/>
      <dgm:t>
        <a:bodyPr/>
        <a:lstStyle/>
        <a:p>
          <a:endParaRPr lang="it-IT"/>
        </a:p>
      </dgm:t>
    </dgm:pt>
    <dgm:pt modelId="{1ED4B441-9B0A-4865-930D-0C707C157B1E}">
      <dgm:prSet/>
      <dgm:spPr>
        <a:solidFill>
          <a:schemeClr val="accent6">
            <a:lumMod val="40000"/>
            <a:lumOff val="60000"/>
            <a:alpha val="90000"/>
          </a:schemeClr>
        </a:solidFill>
      </dgm:spPr>
      <dgm:t>
        <a:bodyPr/>
        <a:lstStyle/>
        <a:p>
          <a:r>
            <a:rPr lang="en-US" err="1"/>
            <a:t>Campioni</a:t>
          </a:r>
          <a:r>
            <a:rPr lang="en-US"/>
            <a:t> </a:t>
          </a:r>
          <a:r>
            <a:rPr lang="en-US" err="1"/>
            <a:t>italiani</a:t>
          </a:r>
          <a:endParaRPr lang="en-US"/>
        </a:p>
      </dgm:t>
    </dgm:pt>
    <dgm:pt modelId="{CA840902-8C73-4B8F-8D9C-E5C0665C8B05}" type="parTrans" cxnId="{08774845-CD09-4AFD-ADAC-30D5E2F28970}">
      <dgm:prSet/>
      <dgm:spPr/>
      <dgm:t>
        <a:bodyPr/>
        <a:lstStyle/>
        <a:p>
          <a:endParaRPr lang="it-IT"/>
        </a:p>
      </dgm:t>
    </dgm:pt>
    <dgm:pt modelId="{70DE698F-CB3C-449D-8123-CC06395515C0}" type="sibTrans" cxnId="{08774845-CD09-4AFD-ADAC-30D5E2F28970}">
      <dgm:prSet/>
      <dgm:spPr/>
      <dgm:t>
        <a:bodyPr/>
        <a:lstStyle/>
        <a:p>
          <a:endParaRPr lang="it-IT"/>
        </a:p>
      </dgm:t>
    </dgm:pt>
    <dgm:pt modelId="{79B452DF-9791-45D4-A17C-5B96229DAF9C}">
      <dgm:prSet/>
      <dgm:spPr>
        <a:solidFill>
          <a:schemeClr val="accent6">
            <a:lumMod val="40000"/>
            <a:lumOff val="60000"/>
            <a:alpha val="90000"/>
          </a:schemeClr>
        </a:solidFill>
      </dgm:spPr>
      <dgm:t>
        <a:bodyPr/>
        <a:lstStyle/>
        <a:p>
          <a:r>
            <a:rPr lang="en-US"/>
            <a:t>18 </a:t>
          </a:r>
          <a:r>
            <a:rPr lang="en-US" err="1"/>
            <a:t>partecipanti</a:t>
          </a:r>
          <a:endParaRPr lang="en-US"/>
        </a:p>
      </dgm:t>
    </dgm:pt>
    <dgm:pt modelId="{E167F449-809A-4A5E-9EF9-945A6E2C34FB}" type="parTrans" cxnId="{CD8AFBF7-3FD5-4456-97D2-606551EE779B}">
      <dgm:prSet/>
      <dgm:spPr/>
      <dgm:t>
        <a:bodyPr/>
        <a:lstStyle/>
        <a:p>
          <a:endParaRPr lang="it-IT"/>
        </a:p>
      </dgm:t>
    </dgm:pt>
    <dgm:pt modelId="{19647907-B416-47D0-B3F0-29ABF948F7A0}" type="sibTrans" cxnId="{CD8AFBF7-3FD5-4456-97D2-606551EE779B}">
      <dgm:prSet/>
      <dgm:spPr/>
      <dgm:t>
        <a:bodyPr/>
        <a:lstStyle/>
        <a:p>
          <a:endParaRPr lang="it-IT"/>
        </a:p>
      </dgm:t>
    </dgm:pt>
    <dgm:pt modelId="{1728E7AC-F5D5-4A7B-8884-2C40B319B4D6}">
      <dgm:prSet/>
      <dgm:spPr>
        <a:solidFill>
          <a:schemeClr val="accent6">
            <a:lumMod val="40000"/>
            <a:lumOff val="60000"/>
            <a:alpha val="90000"/>
          </a:schemeClr>
        </a:solidFill>
      </dgm:spPr>
      <dgm:t>
        <a:bodyPr/>
        <a:lstStyle/>
        <a:p>
          <a:r>
            <a:rPr lang="en-US"/>
            <a:t>6a </a:t>
          </a:r>
          <a:r>
            <a:rPr lang="en-US" err="1"/>
            <a:t>classificata</a:t>
          </a:r>
          <a:endParaRPr lang="en-US"/>
        </a:p>
      </dgm:t>
    </dgm:pt>
    <dgm:pt modelId="{0A0D2536-A447-4BED-AC40-08201E6C3608}" type="parTrans" cxnId="{6824EEF3-C628-4A12-82F5-35D85E5EAEA3}">
      <dgm:prSet/>
      <dgm:spPr/>
      <dgm:t>
        <a:bodyPr/>
        <a:lstStyle/>
        <a:p>
          <a:endParaRPr lang="it-IT"/>
        </a:p>
      </dgm:t>
    </dgm:pt>
    <dgm:pt modelId="{E9EAFE15-AC40-4E12-A3E9-244A72953B1B}" type="sibTrans" cxnId="{6824EEF3-C628-4A12-82F5-35D85E5EAEA3}">
      <dgm:prSet/>
      <dgm:spPr/>
      <dgm:t>
        <a:bodyPr/>
        <a:lstStyle/>
        <a:p>
          <a:endParaRPr lang="it-IT"/>
        </a:p>
      </dgm:t>
    </dgm:pt>
    <dgm:pt modelId="{3A7D6834-6C0E-4941-9271-D095546778F1}">
      <dgm:prSet/>
      <dgm:spPr/>
      <dgm:t>
        <a:bodyPr/>
        <a:lstStyle/>
        <a:p>
          <a:pPr algn="l"/>
          <a:r>
            <a:rPr lang="en-US">
              <a:solidFill>
                <a:srgbClr val="043703"/>
              </a:solidFill>
            </a:rPr>
            <a:t>2017 Asti</a:t>
          </a:r>
        </a:p>
      </dgm:t>
    </dgm:pt>
    <dgm:pt modelId="{C8FAD4E2-86F4-468F-A7C9-3EE7A03CC2D3}" type="parTrans" cxnId="{44002885-8CFB-4023-A5E7-E52024A94074}">
      <dgm:prSet/>
      <dgm:spPr/>
      <dgm:t>
        <a:bodyPr/>
        <a:lstStyle/>
        <a:p>
          <a:endParaRPr lang="it-IT"/>
        </a:p>
      </dgm:t>
    </dgm:pt>
    <dgm:pt modelId="{6D50FD5A-CFD0-4F9C-96A0-98E1D7E3901A}" type="sibTrans" cxnId="{44002885-8CFB-4023-A5E7-E52024A94074}">
      <dgm:prSet/>
      <dgm:spPr/>
      <dgm:t>
        <a:bodyPr/>
        <a:lstStyle/>
        <a:p>
          <a:endParaRPr lang="it-IT"/>
        </a:p>
      </dgm:t>
    </dgm:pt>
    <dgm:pt modelId="{507E25EA-6C58-4201-A361-A259A7E4A0B2}">
      <dgm:prSet/>
      <dgm:spPr>
        <a:solidFill>
          <a:schemeClr val="accent6">
            <a:lumMod val="40000"/>
            <a:lumOff val="60000"/>
            <a:alpha val="90000"/>
          </a:schemeClr>
        </a:solidFill>
      </dgm:spPr>
      <dgm:t>
        <a:bodyPr/>
        <a:lstStyle/>
        <a:p>
          <a:r>
            <a:rPr lang="en-US"/>
            <a:t>4a </a:t>
          </a:r>
          <a:r>
            <a:rPr lang="en-US" err="1"/>
            <a:t>classificata</a:t>
          </a:r>
          <a:endParaRPr lang="en-US"/>
        </a:p>
      </dgm:t>
    </dgm:pt>
    <dgm:pt modelId="{A15B42E2-C278-44CC-A582-72FD31FEBBED}" type="parTrans" cxnId="{B40ED6A8-DCC1-4003-B382-2B1F00350E1C}">
      <dgm:prSet/>
      <dgm:spPr/>
      <dgm:t>
        <a:bodyPr/>
        <a:lstStyle/>
        <a:p>
          <a:endParaRPr lang="it-IT"/>
        </a:p>
      </dgm:t>
    </dgm:pt>
    <dgm:pt modelId="{3B936732-066A-49B1-AEA4-D261B90BAEC7}" type="sibTrans" cxnId="{B40ED6A8-DCC1-4003-B382-2B1F00350E1C}">
      <dgm:prSet/>
      <dgm:spPr/>
      <dgm:t>
        <a:bodyPr/>
        <a:lstStyle/>
        <a:p>
          <a:endParaRPr lang="it-IT"/>
        </a:p>
      </dgm:t>
    </dgm:pt>
    <dgm:pt modelId="{AE89B717-1B59-44F1-A7FF-2E8DCAC7FFFB}" type="pres">
      <dgm:prSet presAssocID="{F180CDC1-1B83-48F6-93B9-3816A33F9BC5}" presName="Name0" presStyleCnt="0">
        <dgm:presLayoutVars>
          <dgm:dir/>
          <dgm:animLvl val="lvl"/>
          <dgm:resizeHandles/>
        </dgm:presLayoutVars>
      </dgm:prSet>
      <dgm:spPr/>
    </dgm:pt>
    <dgm:pt modelId="{95646D92-C9F1-4A26-A5AA-C5047EB30975}" type="pres">
      <dgm:prSet presAssocID="{621C9C9B-4DC9-4625-B246-35894868E96F}" presName="linNode" presStyleCnt="0"/>
      <dgm:spPr/>
    </dgm:pt>
    <dgm:pt modelId="{839E3707-518D-42BA-A13F-60F097AE3B1F}" type="pres">
      <dgm:prSet presAssocID="{621C9C9B-4DC9-4625-B246-35894868E96F}" presName="parentShp" presStyleLbl="node1" presStyleIdx="0" presStyleCnt="9">
        <dgm:presLayoutVars>
          <dgm:bulletEnabled val="1"/>
        </dgm:presLayoutVars>
      </dgm:prSet>
      <dgm:spPr/>
    </dgm:pt>
    <dgm:pt modelId="{A89DFB6B-1039-4B74-AB14-5895623EF4D6}" type="pres">
      <dgm:prSet presAssocID="{621C9C9B-4DC9-4625-B246-35894868E96F}" presName="childShp" presStyleLbl="bgAccFollowNode1" presStyleIdx="0" presStyleCnt="9">
        <dgm:presLayoutVars>
          <dgm:bulletEnabled val="1"/>
        </dgm:presLayoutVars>
      </dgm:prSet>
      <dgm:spPr/>
    </dgm:pt>
    <dgm:pt modelId="{7F7E14BE-AC82-4635-AF00-A6A6C3C85062}" type="pres">
      <dgm:prSet presAssocID="{EA677907-C346-420E-AE23-0DD2A76728C4}" presName="spacing" presStyleCnt="0"/>
      <dgm:spPr/>
    </dgm:pt>
    <dgm:pt modelId="{2B2E6E3E-1B66-4866-9F80-0E32B6DAF59D}" type="pres">
      <dgm:prSet presAssocID="{8BF73AD8-6A25-467D-B062-1EBD1D11A218}" presName="linNode" presStyleCnt="0"/>
      <dgm:spPr/>
    </dgm:pt>
    <dgm:pt modelId="{84A8B076-26CA-4879-9C69-3DB9ECC3C877}" type="pres">
      <dgm:prSet presAssocID="{8BF73AD8-6A25-467D-B062-1EBD1D11A218}" presName="parentShp" presStyleLbl="node1" presStyleIdx="1" presStyleCnt="9">
        <dgm:presLayoutVars>
          <dgm:bulletEnabled val="1"/>
        </dgm:presLayoutVars>
      </dgm:prSet>
      <dgm:spPr/>
    </dgm:pt>
    <dgm:pt modelId="{F2085C12-19C1-4C02-A884-FC7BBD376FC8}" type="pres">
      <dgm:prSet presAssocID="{8BF73AD8-6A25-467D-B062-1EBD1D11A218}" presName="childShp" presStyleLbl="bgAccFollowNode1" presStyleIdx="1" presStyleCnt="9">
        <dgm:presLayoutVars>
          <dgm:bulletEnabled val="1"/>
        </dgm:presLayoutVars>
      </dgm:prSet>
      <dgm:spPr/>
    </dgm:pt>
    <dgm:pt modelId="{16B7B5FF-9F88-4120-9046-257039E5FE73}" type="pres">
      <dgm:prSet presAssocID="{13FB85AE-E148-4BF9-8C79-899282869D76}" presName="spacing" presStyleCnt="0"/>
      <dgm:spPr/>
    </dgm:pt>
    <dgm:pt modelId="{790EF785-7A86-4AE6-97F5-73799B16E757}" type="pres">
      <dgm:prSet presAssocID="{08020CB3-E100-4528-BBBF-D9DD9C3A223F}" presName="linNode" presStyleCnt="0"/>
      <dgm:spPr/>
    </dgm:pt>
    <dgm:pt modelId="{A8B4162E-B4A5-45F0-A282-807D2468E07D}" type="pres">
      <dgm:prSet presAssocID="{08020CB3-E100-4528-BBBF-D9DD9C3A223F}" presName="parentShp" presStyleLbl="node1" presStyleIdx="2" presStyleCnt="9">
        <dgm:presLayoutVars>
          <dgm:bulletEnabled val="1"/>
        </dgm:presLayoutVars>
      </dgm:prSet>
      <dgm:spPr/>
    </dgm:pt>
    <dgm:pt modelId="{BD1A91FC-6411-4D24-9C3F-ABB4F3273845}" type="pres">
      <dgm:prSet presAssocID="{08020CB3-E100-4528-BBBF-D9DD9C3A223F}" presName="childShp" presStyleLbl="bgAccFollowNode1" presStyleIdx="2" presStyleCnt="9">
        <dgm:presLayoutVars>
          <dgm:bulletEnabled val="1"/>
        </dgm:presLayoutVars>
      </dgm:prSet>
      <dgm:spPr/>
    </dgm:pt>
    <dgm:pt modelId="{8D6B38C6-2E0B-46AB-9B1E-782F38E7FC21}" type="pres">
      <dgm:prSet presAssocID="{F6A367CD-A688-41A6-935F-EB33764A1427}" presName="spacing" presStyleCnt="0"/>
      <dgm:spPr/>
    </dgm:pt>
    <dgm:pt modelId="{A44A45AC-440E-45B1-AA00-D926E35EBE53}" type="pres">
      <dgm:prSet presAssocID="{9090975A-29FB-4C1D-B837-03F8DA8B420C}" presName="linNode" presStyleCnt="0"/>
      <dgm:spPr/>
    </dgm:pt>
    <dgm:pt modelId="{128A534B-1191-4A9C-8B09-A2954DB662E3}" type="pres">
      <dgm:prSet presAssocID="{9090975A-29FB-4C1D-B837-03F8DA8B420C}" presName="parentShp" presStyleLbl="node1" presStyleIdx="3" presStyleCnt="9">
        <dgm:presLayoutVars>
          <dgm:bulletEnabled val="1"/>
        </dgm:presLayoutVars>
      </dgm:prSet>
      <dgm:spPr/>
    </dgm:pt>
    <dgm:pt modelId="{A27835FD-B39F-4DEC-ADBA-AB3C01FE617A}" type="pres">
      <dgm:prSet presAssocID="{9090975A-29FB-4C1D-B837-03F8DA8B420C}" presName="childShp" presStyleLbl="bgAccFollowNode1" presStyleIdx="3" presStyleCnt="9">
        <dgm:presLayoutVars>
          <dgm:bulletEnabled val="1"/>
        </dgm:presLayoutVars>
      </dgm:prSet>
      <dgm:spPr/>
    </dgm:pt>
    <dgm:pt modelId="{9873181D-DAE6-48FB-B91B-9B1D9ECD2192}" type="pres">
      <dgm:prSet presAssocID="{BE713565-6637-4313-9DD7-B2EF7CAAABEF}" presName="spacing" presStyleCnt="0"/>
      <dgm:spPr/>
    </dgm:pt>
    <dgm:pt modelId="{ED1484F9-2675-4576-8930-B3054E589DB8}" type="pres">
      <dgm:prSet presAssocID="{1A118A57-D871-4661-B836-17496C852D66}" presName="linNode" presStyleCnt="0"/>
      <dgm:spPr/>
    </dgm:pt>
    <dgm:pt modelId="{0245EE91-9148-41ED-8F41-5B6E532106AB}" type="pres">
      <dgm:prSet presAssocID="{1A118A57-D871-4661-B836-17496C852D66}" presName="parentShp" presStyleLbl="node1" presStyleIdx="4" presStyleCnt="9">
        <dgm:presLayoutVars>
          <dgm:bulletEnabled val="1"/>
        </dgm:presLayoutVars>
      </dgm:prSet>
      <dgm:spPr/>
    </dgm:pt>
    <dgm:pt modelId="{4FD882CE-F537-4F4A-8710-95309DB54D78}" type="pres">
      <dgm:prSet presAssocID="{1A118A57-D871-4661-B836-17496C852D66}" presName="childShp" presStyleLbl="bgAccFollowNode1" presStyleIdx="4" presStyleCnt="9">
        <dgm:presLayoutVars>
          <dgm:bulletEnabled val="1"/>
        </dgm:presLayoutVars>
      </dgm:prSet>
      <dgm:spPr/>
    </dgm:pt>
    <dgm:pt modelId="{14EF3C8A-15E0-408E-BA0B-B324F1D922D9}" type="pres">
      <dgm:prSet presAssocID="{8F849F86-4024-4BCC-8DA6-C870A81EED4A}" presName="spacing" presStyleCnt="0"/>
      <dgm:spPr/>
    </dgm:pt>
    <dgm:pt modelId="{447979BF-BB7C-487D-8C4D-D4CF512A6C20}" type="pres">
      <dgm:prSet presAssocID="{3A7D6834-6C0E-4941-9271-D095546778F1}" presName="linNode" presStyleCnt="0"/>
      <dgm:spPr/>
    </dgm:pt>
    <dgm:pt modelId="{20A40627-EE1F-4879-9C3F-5B3D15AC4195}" type="pres">
      <dgm:prSet presAssocID="{3A7D6834-6C0E-4941-9271-D095546778F1}" presName="parentShp" presStyleLbl="node1" presStyleIdx="5" presStyleCnt="9">
        <dgm:presLayoutVars>
          <dgm:bulletEnabled val="1"/>
        </dgm:presLayoutVars>
      </dgm:prSet>
      <dgm:spPr/>
    </dgm:pt>
    <dgm:pt modelId="{DC51E465-E823-473B-850A-1B30ED5E0EDC}" type="pres">
      <dgm:prSet presAssocID="{3A7D6834-6C0E-4941-9271-D095546778F1}" presName="childShp" presStyleLbl="bgAccFollowNode1" presStyleIdx="5" presStyleCnt="9">
        <dgm:presLayoutVars>
          <dgm:bulletEnabled val="1"/>
        </dgm:presLayoutVars>
      </dgm:prSet>
      <dgm:spPr/>
    </dgm:pt>
    <dgm:pt modelId="{1210D6CC-58A1-46C9-9DE4-DE44FE72A07C}" type="pres">
      <dgm:prSet presAssocID="{6D50FD5A-CFD0-4F9C-96A0-98E1D7E3901A}" presName="spacing" presStyleCnt="0"/>
      <dgm:spPr/>
    </dgm:pt>
    <dgm:pt modelId="{A8118B66-19CC-41E3-8E9F-567A4592753F}" type="pres">
      <dgm:prSet presAssocID="{50F092AE-3C58-44E4-B00D-2B26DF28D0BA}" presName="linNode" presStyleCnt="0"/>
      <dgm:spPr/>
    </dgm:pt>
    <dgm:pt modelId="{96992A28-C345-498E-9D6F-888CB0A3A6C0}" type="pres">
      <dgm:prSet presAssocID="{50F092AE-3C58-44E4-B00D-2B26DF28D0BA}" presName="parentShp" presStyleLbl="node1" presStyleIdx="6" presStyleCnt="9">
        <dgm:presLayoutVars>
          <dgm:bulletEnabled val="1"/>
        </dgm:presLayoutVars>
      </dgm:prSet>
      <dgm:spPr/>
    </dgm:pt>
    <dgm:pt modelId="{D653C337-44BE-4FB0-8535-3C237FDE5A13}" type="pres">
      <dgm:prSet presAssocID="{50F092AE-3C58-44E4-B00D-2B26DF28D0BA}" presName="childShp" presStyleLbl="bgAccFollowNode1" presStyleIdx="6" presStyleCnt="9">
        <dgm:presLayoutVars>
          <dgm:bulletEnabled val="1"/>
        </dgm:presLayoutVars>
      </dgm:prSet>
      <dgm:spPr/>
    </dgm:pt>
    <dgm:pt modelId="{6F5F162B-1B06-4DD7-A6A2-A3E47C135AA9}" type="pres">
      <dgm:prSet presAssocID="{E46F4951-D084-4BD0-A1A1-92A9AD03BA6B}" presName="spacing" presStyleCnt="0"/>
      <dgm:spPr/>
    </dgm:pt>
    <dgm:pt modelId="{F3CAA5BA-6E3B-4A9E-9751-8EAB56FF464B}" type="pres">
      <dgm:prSet presAssocID="{99199F2C-F0B2-4CAA-8128-27FB07DB889B}" presName="linNode" presStyleCnt="0"/>
      <dgm:spPr/>
    </dgm:pt>
    <dgm:pt modelId="{02E8ED9D-F109-448C-9B3E-75DAC4F8560D}" type="pres">
      <dgm:prSet presAssocID="{99199F2C-F0B2-4CAA-8128-27FB07DB889B}" presName="parentShp" presStyleLbl="node1" presStyleIdx="7" presStyleCnt="9">
        <dgm:presLayoutVars>
          <dgm:bulletEnabled val="1"/>
        </dgm:presLayoutVars>
      </dgm:prSet>
      <dgm:spPr/>
    </dgm:pt>
    <dgm:pt modelId="{190FBB79-64EF-4F16-883D-B2AB38D73858}" type="pres">
      <dgm:prSet presAssocID="{99199F2C-F0B2-4CAA-8128-27FB07DB889B}" presName="childShp" presStyleLbl="bgAccFollowNode1" presStyleIdx="7" presStyleCnt="9">
        <dgm:presLayoutVars>
          <dgm:bulletEnabled val="1"/>
        </dgm:presLayoutVars>
      </dgm:prSet>
      <dgm:spPr/>
    </dgm:pt>
    <dgm:pt modelId="{29A87A48-1581-44A4-B8AB-7059A9399031}" type="pres">
      <dgm:prSet presAssocID="{906A9C2C-D471-4AE1-98D1-60033243CE3B}" presName="spacing" presStyleCnt="0"/>
      <dgm:spPr/>
    </dgm:pt>
    <dgm:pt modelId="{2F6BB66F-EA1E-4954-A75E-86F830F5762D}" type="pres">
      <dgm:prSet presAssocID="{E661A740-333D-4309-82C8-792BCEEF8FDE}" presName="linNode" presStyleCnt="0"/>
      <dgm:spPr/>
    </dgm:pt>
    <dgm:pt modelId="{7146D85F-E2D5-4BBE-BEA8-24C7DB8853C1}" type="pres">
      <dgm:prSet presAssocID="{E661A740-333D-4309-82C8-792BCEEF8FDE}" presName="parentShp" presStyleLbl="node1" presStyleIdx="8" presStyleCnt="9">
        <dgm:presLayoutVars>
          <dgm:bulletEnabled val="1"/>
        </dgm:presLayoutVars>
      </dgm:prSet>
      <dgm:spPr/>
    </dgm:pt>
    <dgm:pt modelId="{F6C40A69-4ED7-4261-B2B1-E5006C00FF54}" type="pres">
      <dgm:prSet presAssocID="{E661A740-333D-4309-82C8-792BCEEF8FDE}" presName="childShp" presStyleLbl="bgAccFollowNode1" presStyleIdx="8" presStyleCnt="9">
        <dgm:presLayoutVars>
          <dgm:bulletEnabled val="1"/>
        </dgm:presLayoutVars>
      </dgm:prSet>
      <dgm:spPr/>
    </dgm:pt>
  </dgm:ptLst>
  <dgm:cxnLst>
    <dgm:cxn modelId="{BA9AD508-7AB7-4200-AB99-04EE462858EF}" type="presOf" srcId="{2DDF587E-7225-43AD-B44A-D0EF65D89C8F}" destId="{190FBB79-64EF-4F16-883D-B2AB38D73858}" srcOrd="0" destOrd="0" presId="urn:microsoft.com/office/officeart/2005/8/layout/vList6"/>
    <dgm:cxn modelId="{F1825D0A-D097-4794-9114-1C1B55548D0A}" srcId="{F180CDC1-1B83-48F6-93B9-3816A33F9BC5}" destId="{08020CB3-E100-4528-BBBF-D9DD9C3A223F}" srcOrd="2" destOrd="0" parTransId="{A87B88DC-EA4A-4789-BCC6-3CF5E84F1233}" sibTransId="{F6A367CD-A688-41A6-935F-EB33764A1427}"/>
    <dgm:cxn modelId="{EE7B2918-B28A-4FAD-96B3-774EEE47AD1A}" type="presOf" srcId="{72ED9371-D5A8-44FB-8D27-930E2C6F7492}" destId="{DC51E465-E823-473B-850A-1B30ED5E0EDC}" srcOrd="0" destOrd="0" presId="urn:microsoft.com/office/officeart/2005/8/layout/vList6"/>
    <dgm:cxn modelId="{A502F720-A3DC-4066-A24D-9B62129E6578}" type="presOf" srcId="{5AAB9439-2C1B-49DD-B045-5EA436BE512F}" destId="{D653C337-44BE-4FB0-8535-3C237FDE5A13}" srcOrd="0" destOrd="0" presId="urn:microsoft.com/office/officeart/2005/8/layout/vList6"/>
    <dgm:cxn modelId="{A1262D21-3694-4BD0-BC56-4B2660AC6380}" type="presOf" srcId="{1ED4B441-9B0A-4865-930D-0C707C157B1E}" destId="{A89DFB6B-1039-4B74-AB14-5895623EF4D6}" srcOrd="0" destOrd="1" presId="urn:microsoft.com/office/officeart/2005/8/layout/vList6"/>
    <dgm:cxn modelId="{2D066526-E66B-4212-9053-FD52219AA6B0}" srcId="{08020CB3-E100-4528-BBBF-D9DD9C3A223F}" destId="{D563FE21-F03C-4526-BEB5-37EFB4E08C85}" srcOrd="0" destOrd="0" parTransId="{43F97903-1CBF-4E50-AE52-F8E605FDDFA2}" sibTransId="{E1B34F83-45C8-4C9E-9BD0-F42B233F6E6E}"/>
    <dgm:cxn modelId="{3184CB32-01B3-4169-B2A5-5F3AB237D48C}" type="presOf" srcId="{E661A740-333D-4309-82C8-792BCEEF8FDE}" destId="{7146D85F-E2D5-4BBE-BEA8-24C7DB8853C1}" srcOrd="0" destOrd="0" presId="urn:microsoft.com/office/officeart/2005/8/layout/vList6"/>
    <dgm:cxn modelId="{2A976A34-B247-44D1-9CBC-6CC4E0F0C181}" type="presOf" srcId="{2F35D6EE-21E1-44B1-A49D-33B89BCCE473}" destId="{F2085C12-19C1-4C02-A884-FC7BBD376FC8}" srcOrd="0" destOrd="1" presId="urn:microsoft.com/office/officeart/2005/8/layout/vList6"/>
    <dgm:cxn modelId="{4477B53B-5081-41BD-B2E6-50BBBE7A3CD5}" type="presOf" srcId="{50F092AE-3C58-44E4-B00D-2B26DF28D0BA}" destId="{96992A28-C345-498E-9D6F-888CB0A3A6C0}" srcOrd="0" destOrd="0" presId="urn:microsoft.com/office/officeart/2005/8/layout/vList6"/>
    <dgm:cxn modelId="{8FCEE95B-385C-4EF9-907A-2682D72BCDE2}" srcId="{F180CDC1-1B83-48F6-93B9-3816A33F9BC5}" destId="{E661A740-333D-4309-82C8-792BCEEF8FDE}" srcOrd="8" destOrd="0" parTransId="{8DB9F5A2-0934-4475-AADD-90410624BEDE}" sibTransId="{4CCFE946-6946-44B6-8D37-CACF5F7EBE1E}"/>
    <dgm:cxn modelId="{EAE83744-BC0E-4E03-B983-9A13D20EA870}" type="presOf" srcId="{99199F2C-F0B2-4CAA-8128-27FB07DB889B}" destId="{02E8ED9D-F109-448C-9B3E-75DAC4F8560D}" srcOrd="0" destOrd="0" presId="urn:microsoft.com/office/officeart/2005/8/layout/vList6"/>
    <dgm:cxn modelId="{08774845-CD09-4AFD-ADAC-30D5E2F28970}" srcId="{621C9C9B-4DC9-4625-B246-35894868E96F}" destId="{1ED4B441-9B0A-4865-930D-0C707C157B1E}" srcOrd="1" destOrd="0" parTransId="{CA840902-8C73-4B8F-8D9C-E5C0665C8B05}" sibTransId="{70DE698F-CB3C-449D-8123-CC06395515C0}"/>
    <dgm:cxn modelId="{F6112666-1896-4695-91A2-3215A826FAA8}" type="presOf" srcId="{827BA6B8-F29F-4989-80FF-992459077D36}" destId="{A27835FD-B39F-4DEC-ADBA-AB3C01FE617A}" srcOrd="0" destOrd="1" presId="urn:microsoft.com/office/officeart/2005/8/layout/vList6"/>
    <dgm:cxn modelId="{C0A01168-27C5-47D4-BE4F-05719CEB15C6}" type="presOf" srcId="{BB2ECD47-B3C7-4F80-B10E-C7036E2DACC8}" destId="{F6C40A69-4ED7-4261-B2B1-E5006C00FF54}" srcOrd="0" destOrd="0" presId="urn:microsoft.com/office/officeart/2005/8/layout/vList6"/>
    <dgm:cxn modelId="{9C933168-3217-4F91-9825-81C303F1DFE4}" type="presOf" srcId="{E69AFDD0-4DCA-4F81-B2F4-42DA43FF1B94}" destId="{190FBB79-64EF-4F16-883D-B2AB38D73858}" srcOrd="0" destOrd="1" presId="urn:microsoft.com/office/officeart/2005/8/layout/vList6"/>
    <dgm:cxn modelId="{2E17C14B-3407-49C2-8739-CD5B0B0697DB}" type="presOf" srcId="{F0A5637F-4D66-4566-974B-C0F515295E7B}" destId="{D653C337-44BE-4FB0-8535-3C237FDE5A13}" srcOrd="0" destOrd="1" presId="urn:microsoft.com/office/officeart/2005/8/layout/vList6"/>
    <dgm:cxn modelId="{6B2EC74B-9E74-40E3-B09A-BEFC6A430E95}" srcId="{F180CDC1-1B83-48F6-93B9-3816A33F9BC5}" destId="{99199F2C-F0B2-4CAA-8128-27FB07DB889B}" srcOrd="7" destOrd="0" parTransId="{255C787A-428D-4798-A100-E338B55257BD}" sibTransId="{906A9C2C-D471-4AE1-98D1-60033243CE3B}"/>
    <dgm:cxn modelId="{069CC972-C4A2-40D0-8822-92F8503AF834}" type="presOf" srcId="{08020CB3-E100-4528-BBBF-D9DD9C3A223F}" destId="{A8B4162E-B4A5-45F0-A282-807D2468E07D}" srcOrd="0" destOrd="0" presId="urn:microsoft.com/office/officeart/2005/8/layout/vList6"/>
    <dgm:cxn modelId="{4F5B4573-9683-415E-80E9-C72918A6A929}" srcId="{50F092AE-3C58-44E4-B00D-2B26DF28D0BA}" destId="{F0A5637F-4D66-4566-974B-C0F515295E7B}" srcOrd="1" destOrd="0" parTransId="{F447A125-37A9-40CE-9628-2F696A737972}" sibTransId="{91AB18DC-0992-4877-938B-E4119F875A78}"/>
    <dgm:cxn modelId="{F3F73355-27AD-427F-90CB-C1D2EFE57A74}" type="presOf" srcId="{1A118A57-D871-4661-B836-17496C852D66}" destId="{0245EE91-9148-41ED-8F41-5B6E532106AB}" srcOrd="0" destOrd="0" presId="urn:microsoft.com/office/officeart/2005/8/layout/vList6"/>
    <dgm:cxn modelId="{CCC5BF57-E602-400C-BAAF-5F04FCA97B9E}" type="presOf" srcId="{79B452DF-9791-45D4-A17C-5B96229DAF9C}" destId="{4FD882CE-F537-4F4A-8710-95309DB54D78}" srcOrd="0" destOrd="0" presId="urn:microsoft.com/office/officeart/2005/8/layout/vList6"/>
    <dgm:cxn modelId="{B7A4397A-60BD-476D-8568-033B11190918}" srcId="{E661A740-333D-4309-82C8-792BCEEF8FDE}" destId="{088A999A-CF1B-4105-AF77-BD5D4AF459AE}" srcOrd="1" destOrd="0" parTransId="{CEC03E68-CEEC-466E-85C5-02D9EE8DAB30}" sibTransId="{11A981ED-8826-45B0-804F-E46C5913E0FF}"/>
    <dgm:cxn modelId="{624B8C81-0DD8-4F04-8457-A80ADE781F90}" srcId="{50F092AE-3C58-44E4-B00D-2B26DF28D0BA}" destId="{5AAB9439-2C1B-49DD-B045-5EA436BE512F}" srcOrd="0" destOrd="0" parTransId="{61F64ABF-B620-4E0D-AD50-C2E83A0E55BD}" sibTransId="{33B34079-EB0C-40BF-8161-78FFA96BC5F6}"/>
    <dgm:cxn modelId="{44002885-8CFB-4023-A5E7-E52024A94074}" srcId="{F180CDC1-1B83-48F6-93B9-3816A33F9BC5}" destId="{3A7D6834-6C0E-4941-9271-D095546778F1}" srcOrd="5" destOrd="0" parTransId="{C8FAD4E2-86F4-468F-A7C9-3EE7A03CC2D3}" sibTransId="{6D50FD5A-CFD0-4F9C-96A0-98E1D7E3901A}"/>
    <dgm:cxn modelId="{BF3AEA8A-DD88-43B1-B258-A0E8B0A8A1F5}" type="presOf" srcId="{8BF73AD8-6A25-467D-B062-1EBD1D11A218}" destId="{84A8B076-26CA-4879-9C69-3DB9ECC3C877}" srcOrd="0" destOrd="0" presId="urn:microsoft.com/office/officeart/2005/8/layout/vList6"/>
    <dgm:cxn modelId="{E3F25696-3854-433A-BE4F-43A8AE84DF90}" srcId="{F180CDC1-1B83-48F6-93B9-3816A33F9BC5}" destId="{50F092AE-3C58-44E4-B00D-2B26DF28D0BA}" srcOrd="6" destOrd="0" parTransId="{9CF01C85-17E2-40EA-81CF-9F1C3B398938}" sibTransId="{E46F4951-D084-4BD0-A1A1-92A9AD03BA6B}"/>
    <dgm:cxn modelId="{E756B597-2046-4280-A61B-144A7FA899F3}" type="presOf" srcId="{3A7D6834-6C0E-4941-9271-D095546778F1}" destId="{20A40627-EE1F-4879-9C3F-5B3D15AC4195}" srcOrd="0" destOrd="0" presId="urn:microsoft.com/office/officeart/2005/8/layout/vList6"/>
    <dgm:cxn modelId="{1341CB97-C120-4706-986C-50E1FD5244D0}" srcId="{99199F2C-F0B2-4CAA-8128-27FB07DB889B}" destId="{E69AFDD0-4DCA-4F81-B2F4-42DA43FF1B94}" srcOrd="1" destOrd="0" parTransId="{98281BF0-76D0-4722-8C0A-FB39AFCA0F7C}" sibTransId="{9DEDED83-5E6D-460D-8CB6-DBDFC5527BB3}"/>
    <dgm:cxn modelId="{A04EA99E-DEB8-40A1-ACBC-6253D7506A0F}" srcId="{F180CDC1-1B83-48F6-93B9-3816A33F9BC5}" destId="{1A118A57-D871-4661-B836-17496C852D66}" srcOrd="4" destOrd="0" parTransId="{7F15667D-35FD-4C17-ADB8-443624D0CD9C}" sibTransId="{8F849F86-4024-4BCC-8DA6-C870A81EED4A}"/>
    <dgm:cxn modelId="{8D5A719F-41AA-4408-AFAB-3EB7AC2F8907}" srcId="{9090975A-29FB-4C1D-B837-03F8DA8B420C}" destId="{827BA6B8-F29F-4989-80FF-992459077D36}" srcOrd="1" destOrd="0" parTransId="{43DF5E18-8213-4D51-8126-314C8012104B}" sibTransId="{0A82137C-BB5B-4E80-B229-77B63B109965}"/>
    <dgm:cxn modelId="{E0E862A1-0BBD-42E3-862E-9807E8A8CDD2}" type="presOf" srcId="{A53D16E3-E6EF-4DA0-99E7-A4306F11C993}" destId="{F2085C12-19C1-4C02-A884-FC7BBD376FC8}" srcOrd="0" destOrd="0" presId="urn:microsoft.com/office/officeart/2005/8/layout/vList6"/>
    <dgm:cxn modelId="{023D5EA5-26BC-4E5E-AE27-DEDF91EF4624}" type="presOf" srcId="{CAD8476F-22AA-40B0-9579-30B7763F9CD1}" destId="{A89DFB6B-1039-4B74-AB14-5895623EF4D6}" srcOrd="0" destOrd="0" presId="urn:microsoft.com/office/officeart/2005/8/layout/vList6"/>
    <dgm:cxn modelId="{CA0B9FA5-0C1A-48D5-8B91-F58088FFBB95}" type="presOf" srcId="{7A67F809-E447-4E82-A134-A5FE09DE6163}" destId="{BD1A91FC-6411-4D24-9C3F-ABB4F3273845}" srcOrd="0" destOrd="1" presId="urn:microsoft.com/office/officeart/2005/8/layout/vList6"/>
    <dgm:cxn modelId="{B40ED6A8-DCC1-4003-B382-2B1F00350E1C}" srcId="{3A7D6834-6C0E-4941-9271-D095546778F1}" destId="{507E25EA-6C58-4201-A361-A259A7E4A0B2}" srcOrd="1" destOrd="0" parTransId="{A15B42E2-C278-44CC-A582-72FD31FEBBED}" sibTransId="{3B936732-066A-49B1-AEA4-D261B90BAEC7}"/>
    <dgm:cxn modelId="{11182BB3-DAC6-401D-8661-04AE1C8EC60D}" srcId="{08020CB3-E100-4528-BBBF-D9DD9C3A223F}" destId="{7A67F809-E447-4E82-A134-A5FE09DE6163}" srcOrd="1" destOrd="0" parTransId="{4CB0A82D-8BD6-426F-B88D-D459CE88F35E}" sibTransId="{333FEB17-A057-4DA9-8886-A7EF2C5FF8BD}"/>
    <dgm:cxn modelId="{A79239B7-B203-4B93-B89A-57B5EEC684BD}" srcId="{621C9C9B-4DC9-4625-B246-35894868E96F}" destId="{CAD8476F-22AA-40B0-9579-30B7763F9CD1}" srcOrd="0" destOrd="0" parTransId="{F0C7318B-6D82-4892-8C3D-CDE4F03B881A}" sibTransId="{CE79ED2C-C230-4BBC-A181-BBD333493D1C}"/>
    <dgm:cxn modelId="{13A3D8BD-EBE0-4C84-9883-702FB50068B5}" srcId="{F180CDC1-1B83-48F6-93B9-3816A33F9BC5}" destId="{9090975A-29FB-4C1D-B837-03F8DA8B420C}" srcOrd="3" destOrd="0" parTransId="{C3DB0234-E87A-4545-BA5D-0FB3A52A3453}" sibTransId="{BE713565-6637-4313-9DD7-B2EF7CAAABEF}"/>
    <dgm:cxn modelId="{50D1BEBE-DA55-4345-BC7B-62112856DCD2}" type="presOf" srcId="{507E25EA-6C58-4201-A361-A259A7E4A0B2}" destId="{DC51E465-E823-473B-850A-1B30ED5E0EDC}" srcOrd="0" destOrd="1" presId="urn:microsoft.com/office/officeart/2005/8/layout/vList6"/>
    <dgm:cxn modelId="{FC35EABF-9FCF-4476-A72B-649D590AB985}" srcId="{8BF73AD8-6A25-467D-B062-1EBD1D11A218}" destId="{2F35D6EE-21E1-44B1-A49D-33B89BCCE473}" srcOrd="1" destOrd="0" parTransId="{107BBA48-FA5C-4864-90BC-834B1328B799}" sibTransId="{7BCC52E6-0810-4D5B-BD35-60104B2CB167}"/>
    <dgm:cxn modelId="{57DB5FC2-E14B-4E00-8E1C-7BA37F7F22A3}" srcId="{F180CDC1-1B83-48F6-93B9-3816A33F9BC5}" destId="{8BF73AD8-6A25-467D-B062-1EBD1D11A218}" srcOrd="1" destOrd="0" parTransId="{F5C23FB3-6289-490C-BCBE-FD08F30403AC}" sibTransId="{13FB85AE-E148-4BF9-8C79-899282869D76}"/>
    <dgm:cxn modelId="{7011ABC6-352C-412B-A826-73190BB08250}" type="presOf" srcId="{9090975A-29FB-4C1D-B837-03F8DA8B420C}" destId="{128A534B-1191-4A9C-8B09-A2954DB662E3}" srcOrd="0" destOrd="0" presId="urn:microsoft.com/office/officeart/2005/8/layout/vList6"/>
    <dgm:cxn modelId="{DB2735C7-9329-4376-BD15-267A5DEF3DE7}" type="presOf" srcId="{DE4C8228-A816-4B43-B785-786E9145A5A2}" destId="{A27835FD-B39F-4DEC-ADBA-AB3C01FE617A}" srcOrd="0" destOrd="0" presId="urn:microsoft.com/office/officeart/2005/8/layout/vList6"/>
    <dgm:cxn modelId="{32AC9ACA-8174-4D7E-BD74-1399ABD6D5A0}" type="presOf" srcId="{621C9C9B-4DC9-4625-B246-35894868E96F}" destId="{839E3707-518D-42BA-A13F-60F097AE3B1F}" srcOrd="0" destOrd="0" presId="urn:microsoft.com/office/officeart/2005/8/layout/vList6"/>
    <dgm:cxn modelId="{ECE192D2-0A65-4CF1-B59C-5BA28568E598}" srcId="{8BF73AD8-6A25-467D-B062-1EBD1D11A218}" destId="{A53D16E3-E6EF-4DA0-99E7-A4306F11C993}" srcOrd="0" destOrd="0" parTransId="{CEB43C72-AD0D-4051-BCAE-1B2F99B56301}" sibTransId="{53B65D0D-7AF5-4E8B-A4A5-A1488640403E}"/>
    <dgm:cxn modelId="{3BA92FD5-DBBF-475C-B7D7-5A5A076B2832}" type="presOf" srcId="{1728E7AC-F5D5-4A7B-8884-2C40B319B4D6}" destId="{4FD882CE-F537-4F4A-8710-95309DB54D78}" srcOrd="0" destOrd="1" presId="urn:microsoft.com/office/officeart/2005/8/layout/vList6"/>
    <dgm:cxn modelId="{A77BF9E0-2F4D-4385-9B92-B694286875BF}" type="presOf" srcId="{D563FE21-F03C-4526-BEB5-37EFB4E08C85}" destId="{BD1A91FC-6411-4D24-9C3F-ABB4F3273845}" srcOrd="0" destOrd="0" presId="urn:microsoft.com/office/officeart/2005/8/layout/vList6"/>
    <dgm:cxn modelId="{41F020E1-9CAC-45C7-89BA-31BE8666C54E}" srcId="{3A7D6834-6C0E-4941-9271-D095546778F1}" destId="{72ED9371-D5A8-44FB-8D27-930E2C6F7492}" srcOrd="0" destOrd="0" parTransId="{205C255A-D585-4B0C-9EE0-830F5C9C4DE0}" sibTransId="{B7183FE5-8B75-493A-9855-69D3BC12D441}"/>
    <dgm:cxn modelId="{25D76EE1-C180-4FA6-BB92-C692F36BC541}" type="presOf" srcId="{088A999A-CF1B-4105-AF77-BD5D4AF459AE}" destId="{F6C40A69-4ED7-4261-B2B1-E5006C00FF54}" srcOrd="0" destOrd="1" presId="urn:microsoft.com/office/officeart/2005/8/layout/vList6"/>
    <dgm:cxn modelId="{89EE8DE2-521A-48B3-9E83-067427F01347}" srcId="{9090975A-29FB-4C1D-B837-03F8DA8B420C}" destId="{DE4C8228-A816-4B43-B785-786E9145A5A2}" srcOrd="0" destOrd="0" parTransId="{9AED205D-2BA1-4697-8D54-5FE81F109BC6}" sibTransId="{D971D7FF-67C0-4B71-B725-2BED73CDE5EE}"/>
    <dgm:cxn modelId="{22076BE3-03F5-4992-8F1E-546F0F0C5329}" type="presOf" srcId="{F180CDC1-1B83-48F6-93B9-3816A33F9BC5}" destId="{AE89B717-1B59-44F1-A7FF-2E8DCAC7FFFB}" srcOrd="0" destOrd="0" presId="urn:microsoft.com/office/officeart/2005/8/layout/vList6"/>
    <dgm:cxn modelId="{0596F0E9-40F1-499B-B904-0B8BC094DAB2}" srcId="{F180CDC1-1B83-48F6-93B9-3816A33F9BC5}" destId="{621C9C9B-4DC9-4625-B246-35894868E96F}" srcOrd="0" destOrd="0" parTransId="{C88AC00B-37CB-441E-81B3-424F6920B56C}" sibTransId="{EA677907-C346-420E-AE23-0DD2A76728C4}"/>
    <dgm:cxn modelId="{B92918F1-4592-4ED8-9ECC-00837B4C6D68}" srcId="{E661A740-333D-4309-82C8-792BCEEF8FDE}" destId="{BB2ECD47-B3C7-4F80-B10E-C7036E2DACC8}" srcOrd="0" destOrd="0" parTransId="{8ED5C288-D494-43E5-87DC-DA8296DFAA76}" sibTransId="{B302A397-03C5-4338-99F1-DD3D849AE2FE}"/>
    <dgm:cxn modelId="{6824EEF3-C628-4A12-82F5-35D85E5EAEA3}" srcId="{1A118A57-D871-4661-B836-17496C852D66}" destId="{1728E7AC-F5D5-4A7B-8884-2C40B319B4D6}" srcOrd="1" destOrd="0" parTransId="{0A0D2536-A447-4BED-AC40-08201E6C3608}" sibTransId="{E9EAFE15-AC40-4E12-A3E9-244A72953B1B}"/>
    <dgm:cxn modelId="{CD8AFBF7-3FD5-4456-97D2-606551EE779B}" srcId="{1A118A57-D871-4661-B836-17496C852D66}" destId="{79B452DF-9791-45D4-A17C-5B96229DAF9C}" srcOrd="0" destOrd="0" parTransId="{E167F449-809A-4A5E-9EF9-945A6E2C34FB}" sibTransId="{19647907-B416-47D0-B3F0-29ABF948F7A0}"/>
    <dgm:cxn modelId="{96E30AFC-4BDD-4B4D-874A-732470359555}" srcId="{99199F2C-F0B2-4CAA-8128-27FB07DB889B}" destId="{2DDF587E-7225-43AD-B44A-D0EF65D89C8F}" srcOrd="0" destOrd="0" parTransId="{536C0DC6-87C8-4871-A3C9-782843AE0C88}" sibTransId="{9A5AD6FE-75A1-42ED-8EF2-A5458C9D5E06}"/>
    <dgm:cxn modelId="{FB0682A3-9E50-4F49-AF81-A49D3BC503EB}" type="presParOf" srcId="{AE89B717-1B59-44F1-A7FF-2E8DCAC7FFFB}" destId="{95646D92-C9F1-4A26-A5AA-C5047EB30975}" srcOrd="0" destOrd="0" presId="urn:microsoft.com/office/officeart/2005/8/layout/vList6"/>
    <dgm:cxn modelId="{54D94611-C55B-431F-A96C-4053CAC82A36}" type="presParOf" srcId="{95646D92-C9F1-4A26-A5AA-C5047EB30975}" destId="{839E3707-518D-42BA-A13F-60F097AE3B1F}" srcOrd="0" destOrd="0" presId="urn:microsoft.com/office/officeart/2005/8/layout/vList6"/>
    <dgm:cxn modelId="{9E064B2E-71BE-4F47-B48E-2FFF2AC79348}" type="presParOf" srcId="{95646D92-C9F1-4A26-A5AA-C5047EB30975}" destId="{A89DFB6B-1039-4B74-AB14-5895623EF4D6}" srcOrd="1" destOrd="0" presId="urn:microsoft.com/office/officeart/2005/8/layout/vList6"/>
    <dgm:cxn modelId="{EE4AB598-722E-4BA0-9738-BADF48F715D1}" type="presParOf" srcId="{AE89B717-1B59-44F1-A7FF-2E8DCAC7FFFB}" destId="{7F7E14BE-AC82-4635-AF00-A6A6C3C85062}" srcOrd="1" destOrd="0" presId="urn:microsoft.com/office/officeart/2005/8/layout/vList6"/>
    <dgm:cxn modelId="{B6585A89-1190-4250-A445-9AE1AB326D1C}" type="presParOf" srcId="{AE89B717-1B59-44F1-A7FF-2E8DCAC7FFFB}" destId="{2B2E6E3E-1B66-4866-9F80-0E32B6DAF59D}" srcOrd="2" destOrd="0" presId="urn:microsoft.com/office/officeart/2005/8/layout/vList6"/>
    <dgm:cxn modelId="{BA9E9F8C-FB01-4FAD-85CE-C50A75D5E851}" type="presParOf" srcId="{2B2E6E3E-1B66-4866-9F80-0E32B6DAF59D}" destId="{84A8B076-26CA-4879-9C69-3DB9ECC3C877}" srcOrd="0" destOrd="0" presId="urn:microsoft.com/office/officeart/2005/8/layout/vList6"/>
    <dgm:cxn modelId="{E2358231-5131-4876-A700-958390532C39}" type="presParOf" srcId="{2B2E6E3E-1B66-4866-9F80-0E32B6DAF59D}" destId="{F2085C12-19C1-4C02-A884-FC7BBD376FC8}" srcOrd="1" destOrd="0" presId="urn:microsoft.com/office/officeart/2005/8/layout/vList6"/>
    <dgm:cxn modelId="{CA358CF8-EDFC-4136-A598-7C1E63AD34DD}" type="presParOf" srcId="{AE89B717-1B59-44F1-A7FF-2E8DCAC7FFFB}" destId="{16B7B5FF-9F88-4120-9046-257039E5FE73}" srcOrd="3" destOrd="0" presId="urn:microsoft.com/office/officeart/2005/8/layout/vList6"/>
    <dgm:cxn modelId="{D950B6A0-5F97-41EC-A19B-D0198C32DF42}" type="presParOf" srcId="{AE89B717-1B59-44F1-A7FF-2E8DCAC7FFFB}" destId="{790EF785-7A86-4AE6-97F5-73799B16E757}" srcOrd="4" destOrd="0" presId="urn:microsoft.com/office/officeart/2005/8/layout/vList6"/>
    <dgm:cxn modelId="{E3B70229-77F0-4DC6-960F-3D166DCFCB67}" type="presParOf" srcId="{790EF785-7A86-4AE6-97F5-73799B16E757}" destId="{A8B4162E-B4A5-45F0-A282-807D2468E07D}" srcOrd="0" destOrd="0" presId="urn:microsoft.com/office/officeart/2005/8/layout/vList6"/>
    <dgm:cxn modelId="{E7033FF8-6705-4FFF-8EBA-A1D1B5550BB2}" type="presParOf" srcId="{790EF785-7A86-4AE6-97F5-73799B16E757}" destId="{BD1A91FC-6411-4D24-9C3F-ABB4F3273845}" srcOrd="1" destOrd="0" presId="urn:microsoft.com/office/officeart/2005/8/layout/vList6"/>
    <dgm:cxn modelId="{A8F16142-DB1A-4ACC-8767-DC4D358E59A8}" type="presParOf" srcId="{AE89B717-1B59-44F1-A7FF-2E8DCAC7FFFB}" destId="{8D6B38C6-2E0B-46AB-9B1E-782F38E7FC21}" srcOrd="5" destOrd="0" presId="urn:microsoft.com/office/officeart/2005/8/layout/vList6"/>
    <dgm:cxn modelId="{C43154FC-4344-431C-B886-ED7EC1A5E4BF}" type="presParOf" srcId="{AE89B717-1B59-44F1-A7FF-2E8DCAC7FFFB}" destId="{A44A45AC-440E-45B1-AA00-D926E35EBE53}" srcOrd="6" destOrd="0" presId="urn:microsoft.com/office/officeart/2005/8/layout/vList6"/>
    <dgm:cxn modelId="{D21C526E-5543-46CF-84E4-A9465F97A1D5}" type="presParOf" srcId="{A44A45AC-440E-45B1-AA00-D926E35EBE53}" destId="{128A534B-1191-4A9C-8B09-A2954DB662E3}" srcOrd="0" destOrd="0" presId="urn:microsoft.com/office/officeart/2005/8/layout/vList6"/>
    <dgm:cxn modelId="{83D8B476-9337-4112-9127-CEA0B29E1726}" type="presParOf" srcId="{A44A45AC-440E-45B1-AA00-D926E35EBE53}" destId="{A27835FD-B39F-4DEC-ADBA-AB3C01FE617A}" srcOrd="1" destOrd="0" presId="urn:microsoft.com/office/officeart/2005/8/layout/vList6"/>
    <dgm:cxn modelId="{377C4F78-8CEF-4182-8664-5EF80E4B305D}" type="presParOf" srcId="{AE89B717-1B59-44F1-A7FF-2E8DCAC7FFFB}" destId="{9873181D-DAE6-48FB-B91B-9B1D9ECD2192}" srcOrd="7" destOrd="0" presId="urn:microsoft.com/office/officeart/2005/8/layout/vList6"/>
    <dgm:cxn modelId="{5234377D-5894-490E-B9E3-7A19C4E1BCF2}" type="presParOf" srcId="{AE89B717-1B59-44F1-A7FF-2E8DCAC7FFFB}" destId="{ED1484F9-2675-4576-8930-B3054E589DB8}" srcOrd="8" destOrd="0" presId="urn:microsoft.com/office/officeart/2005/8/layout/vList6"/>
    <dgm:cxn modelId="{831555EC-C39E-4310-A591-F2D5A2FD1A6B}" type="presParOf" srcId="{ED1484F9-2675-4576-8930-B3054E589DB8}" destId="{0245EE91-9148-41ED-8F41-5B6E532106AB}" srcOrd="0" destOrd="0" presId="urn:microsoft.com/office/officeart/2005/8/layout/vList6"/>
    <dgm:cxn modelId="{A38C12BB-3C82-4CE5-A4EE-52FCD61B26DC}" type="presParOf" srcId="{ED1484F9-2675-4576-8930-B3054E589DB8}" destId="{4FD882CE-F537-4F4A-8710-95309DB54D78}" srcOrd="1" destOrd="0" presId="urn:microsoft.com/office/officeart/2005/8/layout/vList6"/>
    <dgm:cxn modelId="{D72D4518-F685-4B1C-B57A-7014B3E78528}" type="presParOf" srcId="{AE89B717-1B59-44F1-A7FF-2E8DCAC7FFFB}" destId="{14EF3C8A-15E0-408E-BA0B-B324F1D922D9}" srcOrd="9" destOrd="0" presId="urn:microsoft.com/office/officeart/2005/8/layout/vList6"/>
    <dgm:cxn modelId="{508B238B-CB3D-4DA9-9A94-DF8B7944CC6E}" type="presParOf" srcId="{AE89B717-1B59-44F1-A7FF-2E8DCAC7FFFB}" destId="{447979BF-BB7C-487D-8C4D-D4CF512A6C20}" srcOrd="10" destOrd="0" presId="urn:microsoft.com/office/officeart/2005/8/layout/vList6"/>
    <dgm:cxn modelId="{79C6FC10-E01C-41D2-9814-9A7A376CE7E6}" type="presParOf" srcId="{447979BF-BB7C-487D-8C4D-D4CF512A6C20}" destId="{20A40627-EE1F-4879-9C3F-5B3D15AC4195}" srcOrd="0" destOrd="0" presId="urn:microsoft.com/office/officeart/2005/8/layout/vList6"/>
    <dgm:cxn modelId="{2CD22D10-8B7A-4EF7-A0A8-FCC436D528EF}" type="presParOf" srcId="{447979BF-BB7C-487D-8C4D-D4CF512A6C20}" destId="{DC51E465-E823-473B-850A-1B30ED5E0EDC}" srcOrd="1" destOrd="0" presId="urn:microsoft.com/office/officeart/2005/8/layout/vList6"/>
    <dgm:cxn modelId="{3516F730-0CBB-45AA-9C90-F4E50C8CAF2F}" type="presParOf" srcId="{AE89B717-1B59-44F1-A7FF-2E8DCAC7FFFB}" destId="{1210D6CC-58A1-46C9-9DE4-DE44FE72A07C}" srcOrd="11" destOrd="0" presId="urn:microsoft.com/office/officeart/2005/8/layout/vList6"/>
    <dgm:cxn modelId="{2E1A7A0C-391B-45AF-A89E-1C0A0BF2F73C}" type="presParOf" srcId="{AE89B717-1B59-44F1-A7FF-2E8DCAC7FFFB}" destId="{A8118B66-19CC-41E3-8E9F-567A4592753F}" srcOrd="12" destOrd="0" presId="urn:microsoft.com/office/officeart/2005/8/layout/vList6"/>
    <dgm:cxn modelId="{E5A8CFEF-43CB-4279-8B84-F91F4BEDD513}" type="presParOf" srcId="{A8118B66-19CC-41E3-8E9F-567A4592753F}" destId="{96992A28-C345-498E-9D6F-888CB0A3A6C0}" srcOrd="0" destOrd="0" presId="urn:microsoft.com/office/officeart/2005/8/layout/vList6"/>
    <dgm:cxn modelId="{07BE6595-6C94-4AC8-A8FD-FA2123991257}" type="presParOf" srcId="{A8118B66-19CC-41E3-8E9F-567A4592753F}" destId="{D653C337-44BE-4FB0-8535-3C237FDE5A13}" srcOrd="1" destOrd="0" presId="urn:microsoft.com/office/officeart/2005/8/layout/vList6"/>
    <dgm:cxn modelId="{628D26C7-E677-42FE-9CE2-A2D7BC1D0A52}" type="presParOf" srcId="{AE89B717-1B59-44F1-A7FF-2E8DCAC7FFFB}" destId="{6F5F162B-1B06-4DD7-A6A2-A3E47C135AA9}" srcOrd="13" destOrd="0" presId="urn:microsoft.com/office/officeart/2005/8/layout/vList6"/>
    <dgm:cxn modelId="{3D06575B-4778-4E1E-8FF2-AFAD465AC4D9}" type="presParOf" srcId="{AE89B717-1B59-44F1-A7FF-2E8DCAC7FFFB}" destId="{F3CAA5BA-6E3B-4A9E-9751-8EAB56FF464B}" srcOrd="14" destOrd="0" presId="urn:microsoft.com/office/officeart/2005/8/layout/vList6"/>
    <dgm:cxn modelId="{9275B6C5-7F59-490F-A4C0-06C9E64B09D1}" type="presParOf" srcId="{F3CAA5BA-6E3B-4A9E-9751-8EAB56FF464B}" destId="{02E8ED9D-F109-448C-9B3E-75DAC4F8560D}" srcOrd="0" destOrd="0" presId="urn:microsoft.com/office/officeart/2005/8/layout/vList6"/>
    <dgm:cxn modelId="{5C8BB921-B840-4882-9787-F407D25EE722}" type="presParOf" srcId="{F3CAA5BA-6E3B-4A9E-9751-8EAB56FF464B}" destId="{190FBB79-64EF-4F16-883D-B2AB38D73858}" srcOrd="1" destOrd="0" presId="urn:microsoft.com/office/officeart/2005/8/layout/vList6"/>
    <dgm:cxn modelId="{18B3E680-0805-4457-8187-C99C89A854A5}" type="presParOf" srcId="{AE89B717-1B59-44F1-A7FF-2E8DCAC7FFFB}" destId="{29A87A48-1581-44A4-B8AB-7059A9399031}" srcOrd="15" destOrd="0" presId="urn:microsoft.com/office/officeart/2005/8/layout/vList6"/>
    <dgm:cxn modelId="{1E02FD41-88B7-4F1A-9B7B-06C536F2EF61}" type="presParOf" srcId="{AE89B717-1B59-44F1-A7FF-2E8DCAC7FFFB}" destId="{2F6BB66F-EA1E-4954-A75E-86F830F5762D}" srcOrd="16" destOrd="0" presId="urn:microsoft.com/office/officeart/2005/8/layout/vList6"/>
    <dgm:cxn modelId="{7E5A396D-97D8-404A-8E62-E89AD1D5B922}" type="presParOf" srcId="{2F6BB66F-EA1E-4954-A75E-86F830F5762D}" destId="{7146D85F-E2D5-4BBE-BEA8-24C7DB8853C1}" srcOrd="0" destOrd="0" presId="urn:microsoft.com/office/officeart/2005/8/layout/vList6"/>
    <dgm:cxn modelId="{0664164F-31C2-4965-8C95-28D11C48F07A}" type="presParOf" srcId="{2F6BB66F-EA1E-4954-A75E-86F830F5762D}" destId="{F6C40A69-4ED7-4261-B2B1-E5006C00FF54}" srcOrd="1" destOrd="0" presId="urn:microsoft.com/office/officeart/2005/8/layout/vList6"/>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BEB119-F769-42AB-ABBD-11FBF65A85AF}">
      <dsp:nvSpPr>
        <dsp:cNvPr id="0" name=""/>
        <dsp:cNvSpPr/>
      </dsp:nvSpPr>
      <dsp:spPr>
        <a:xfrm>
          <a:off x="0" y="2883"/>
          <a:ext cx="5018631"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2A5DFB4E-98B9-45C2-AABE-FB1A983ED0A9}">
      <dsp:nvSpPr>
        <dsp:cNvPr id="0" name=""/>
        <dsp:cNvSpPr/>
      </dsp:nvSpPr>
      <dsp:spPr>
        <a:xfrm>
          <a:off x="0" y="0"/>
          <a:ext cx="5018631" cy="19665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7650" tIns="247650" rIns="247650" bIns="247650" numCol="1" spcCol="1270" rtlCol="0" anchor="t" anchorCtr="0">
          <a:noAutofit/>
        </a:bodyPr>
        <a:lstStyle/>
        <a:p>
          <a:pPr marL="0" lvl="0" indent="0" algn="l" defTabSz="2889250" rtl="0">
            <a:lnSpc>
              <a:spcPct val="90000"/>
            </a:lnSpc>
            <a:spcBef>
              <a:spcPct val="0"/>
            </a:spcBef>
            <a:spcAft>
              <a:spcPct val="35000"/>
            </a:spcAft>
            <a:buNone/>
          </a:pPr>
          <a:r>
            <a:rPr lang="it-IT" sz="6500" kern="1200" noProof="0">
              <a:solidFill>
                <a:srgbClr val="043703"/>
              </a:solidFill>
            </a:rPr>
            <a:t>Ieri</a:t>
          </a:r>
        </a:p>
      </dsp:txBody>
      <dsp:txXfrm>
        <a:off x="0" y="0"/>
        <a:ext cx="5018631" cy="1966577"/>
      </dsp:txXfrm>
    </dsp:sp>
    <dsp:sp modelId="{65FF8E91-B1BC-407D-8B0E-653F98FE9387}">
      <dsp:nvSpPr>
        <dsp:cNvPr id="0" name=""/>
        <dsp:cNvSpPr/>
      </dsp:nvSpPr>
      <dsp:spPr>
        <a:xfrm>
          <a:off x="0" y="1969461"/>
          <a:ext cx="5018631" cy="0"/>
        </a:xfrm>
        <a:prstGeom prst="line">
          <a:avLst/>
        </a:prstGeom>
        <a:solidFill>
          <a:schemeClr val="accent5">
            <a:hueOff val="-3379271"/>
            <a:satOff val="-8710"/>
            <a:lumOff val="-5883"/>
            <a:alphaOff val="0"/>
          </a:schemeClr>
        </a:solidFill>
        <a:ln w="12700" cap="flat" cmpd="sng" algn="ctr">
          <a:solidFill>
            <a:schemeClr val="accent5">
              <a:hueOff val="-3379271"/>
              <a:satOff val="-8710"/>
              <a:lumOff val="-5883"/>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43A99379-2F37-4D20-8C7E-73A9FD05F52C}">
      <dsp:nvSpPr>
        <dsp:cNvPr id="0" name=""/>
        <dsp:cNvSpPr/>
      </dsp:nvSpPr>
      <dsp:spPr>
        <a:xfrm>
          <a:off x="0" y="1969461"/>
          <a:ext cx="5018631" cy="19665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7650" tIns="247650" rIns="247650" bIns="247650" numCol="1" spcCol="1270" rtlCol="0" anchor="t" anchorCtr="0">
          <a:noAutofit/>
        </a:bodyPr>
        <a:lstStyle/>
        <a:p>
          <a:pPr marL="0" lvl="0" indent="0" algn="l" defTabSz="2889250" rtl="0">
            <a:lnSpc>
              <a:spcPct val="90000"/>
            </a:lnSpc>
            <a:spcBef>
              <a:spcPct val="0"/>
            </a:spcBef>
            <a:spcAft>
              <a:spcPct val="35000"/>
            </a:spcAft>
            <a:buNone/>
          </a:pPr>
          <a:r>
            <a:rPr lang="it-IT" sz="6500" kern="1200" noProof="0">
              <a:solidFill>
                <a:srgbClr val="043703"/>
              </a:solidFill>
            </a:rPr>
            <a:t>Oggi</a:t>
          </a:r>
        </a:p>
      </dsp:txBody>
      <dsp:txXfrm>
        <a:off x="0" y="1969461"/>
        <a:ext cx="5018631" cy="1966577"/>
      </dsp:txXfrm>
    </dsp:sp>
    <dsp:sp modelId="{2EA09A9D-B7BC-46EA-80C9-EDF270CD7063}">
      <dsp:nvSpPr>
        <dsp:cNvPr id="0" name=""/>
        <dsp:cNvSpPr/>
      </dsp:nvSpPr>
      <dsp:spPr>
        <a:xfrm>
          <a:off x="0" y="3936038"/>
          <a:ext cx="5018631" cy="0"/>
        </a:xfrm>
        <a:prstGeom prst="line">
          <a:avLst/>
        </a:prstGeom>
        <a:solidFill>
          <a:schemeClr val="accent5">
            <a:hueOff val="-6758543"/>
            <a:satOff val="-17419"/>
            <a:lumOff val="-11765"/>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869BAE6B-FAE2-4E2C-BA14-4D7CD8A0D42A}">
      <dsp:nvSpPr>
        <dsp:cNvPr id="0" name=""/>
        <dsp:cNvSpPr/>
      </dsp:nvSpPr>
      <dsp:spPr>
        <a:xfrm>
          <a:off x="0" y="3936038"/>
          <a:ext cx="5018631" cy="19665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7650" tIns="247650" rIns="247650" bIns="247650" numCol="1" spcCol="1270" rtlCol="0" anchor="t" anchorCtr="0">
          <a:noAutofit/>
        </a:bodyPr>
        <a:lstStyle/>
        <a:p>
          <a:pPr marL="0" lvl="0" indent="0" algn="l" defTabSz="2889250" rtl="0">
            <a:lnSpc>
              <a:spcPct val="90000"/>
            </a:lnSpc>
            <a:spcBef>
              <a:spcPct val="0"/>
            </a:spcBef>
            <a:spcAft>
              <a:spcPct val="35000"/>
            </a:spcAft>
            <a:buNone/>
          </a:pPr>
          <a:r>
            <a:rPr lang="it-IT" sz="6500" kern="1200" noProof="0">
              <a:solidFill>
                <a:srgbClr val="043703"/>
              </a:solidFill>
            </a:rPr>
            <a:t>Domani</a:t>
          </a:r>
        </a:p>
      </dsp:txBody>
      <dsp:txXfrm>
        <a:off x="0" y="3936038"/>
        <a:ext cx="5018631" cy="196657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9DFB6B-1039-4B74-AB14-5895623EF4D6}">
      <dsp:nvSpPr>
        <dsp:cNvPr id="0" name=""/>
        <dsp:cNvSpPr/>
      </dsp:nvSpPr>
      <dsp:spPr>
        <a:xfrm>
          <a:off x="2943497" y="2569"/>
          <a:ext cx="4415245" cy="476725"/>
        </a:xfrm>
        <a:prstGeom prst="rightArrow">
          <a:avLst>
            <a:gd name="adj1" fmla="val 75000"/>
            <a:gd name="adj2" fmla="val 50000"/>
          </a:avLst>
        </a:prstGeom>
        <a:solidFill>
          <a:schemeClr val="accent6">
            <a:lumMod val="40000"/>
            <a:lumOff val="60000"/>
            <a:alpha val="9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985" tIns="6985" rIns="6985" bIns="6985" numCol="1" spcCol="1270" anchor="t" anchorCtr="0">
          <a:noAutofit/>
        </a:bodyPr>
        <a:lstStyle/>
        <a:p>
          <a:pPr marL="57150" lvl="1" indent="-57150" algn="l" defTabSz="488950">
            <a:lnSpc>
              <a:spcPct val="90000"/>
            </a:lnSpc>
            <a:spcBef>
              <a:spcPct val="0"/>
            </a:spcBef>
            <a:spcAft>
              <a:spcPct val="15000"/>
            </a:spcAft>
            <a:buChar char="•"/>
          </a:pPr>
          <a:r>
            <a:rPr lang="en-US" sz="1100" kern="1200"/>
            <a:t>49 </a:t>
          </a:r>
          <a:r>
            <a:rPr lang="en-US" sz="1100" kern="1200" err="1"/>
            <a:t>partecipanti</a:t>
          </a:r>
          <a:endParaRPr lang="en-US" sz="1100" kern="1200"/>
        </a:p>
        <a:p>
          <a:pPr marL="57150" lvl="1" indent="-57150" algn="l" defTabSz="488950">
            <a:lnSpc>
              <a:spcPct val="90000"/>
            </a:lnSpc>
            <a:spcBef>
              <a:spcPct val="0"/>
            </a:spcBef>
            <a:spcAft>
              <a:spcPct val="15000"/>
            </a:spcAft>
            <a:buChar char="•"/>
          </a:pPr>
          <a:r>
            <a:rPr lang="en-US" sz="1100" kern="1200" err="1"/>
            <a:t>Campioni</a:t>
          </a:r>
          <a:r>
            <a:rPr lang="en-US" sz="1100" kern="1200"/>
            <a:t> </a:t>
          </a:r>
          <a:r>
            <a:rPr lang="en-US" sz="1100" kern="1200" err="1"/>
            <a:t>italiani</a:t>
          </a:r>
          <a:endParaRPr lang="en-US" sz="1100" kern="1200"/>
        </a:p>
      </dsp:txBody>
      <dsp:txXfrm>
        <a:off x="2943497" y="62160"/>
        <a:ext cx="4236473" cy="357543"/>
      </dsp:txXfrm>
    </dsp:sp>
    <dsp:sp modelId="{839E3707-518D-42BA-A13F-60F097AE3B1F}">
      <dsp:nvSpPr>
        <dsp:cNvPr id="0" name=""/>
        <dsp:cNvSpPr/>
      </dsp:nvSpPr>
      <dsp:spPr>
        <a:xfrm>
          <a:off x="0" y="2569"/>
          <a:ext cx="2943497" cy="476725"/>
        </a:xfrm>
        <a:prstGeom prst="roundRect">
          <a:avLst/>
        </a:prstGeom>
        <a:solidFill>
          <a:schemeClr val="accent6">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l" defTabSz="800100">
            <a:lnSpc>
              <a:spcPct val="90000"/>
            </a:lnSpc>
            <a:spcBef>
              <a:spcPct val="0"/>
            </a:spcBef>
            <a:spcAft>
              <a:spcPct val="35000"/>
            </a:spcAft>
            <a:buNone/>
          </a:pPr>
          <a:r>
            <a:rPr lang="en-US" sz="1800" kern="1200">
              <a:solidFill>
                <a:srgbClr val="043703"/>
              </a:solidFill>
            </a:rPr>
            <a:t>2024 San Francesco al Campo</a:t>
          </a:r>
        </a:p>
      </dsp:txBody>
      <dsp:txXfrm>
        <a:off x="23272" y="25841"/>
        <a:ext cx="2896953" cy="430181"/>
      </dsp:txXfrm>
    </dsp:sp>
    <dsp:sp modelId="{F2085C12-19C1-4C02-A884-FC7BBD376FC8}">
      <dsp:nvSpPr>
        <dsp:cNvPr id="0" name=""/>
        <dsp:cNvSpPr/>
      </dsp:nvSpPr>
      <dsp:spPr>
        <a:xfrm>
          <a:off x="2943497" y="526967"/>
          <a:ext cx="4415245" cy="476725"/>
        </a:xfrm>
        <a:prstGeom prst="rightArrow">
          <a:avLst>
            <a:gd name="adj1" fmla="val 75000"/>
            <a:gd name="adj2" fmla="val 50000"/>
          </a:avLst>
        </a:prstGeom>
        <a:solidFill>
          <a:schemeClr val="accent6">
            <a:lumMod val="40000"/>
            <a:lumOff val="60000"/>
            <a:alpha val="9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985" tIns="6985" rIns="6985" bIns="6985" numCol="1" spcCol="1270" anchor="t" anchorCtr="0">
          <a:noAutofit/>
        </a:bodyPr>
        <a:lstStyle/>
        <a:p>
          <a:pPr marL="57150" lvl="1" indent="-57150" algn="l" defTabSz="488950">
            <a:lnSpc>
              <a:spcPct val="90000"/>
            </a:lnSpc>
            <a:spcBef>
              <a:spcPct val="0"/>
            </a:spcBef>
            <a:spcAft>
              <a:spcPct val="15000"/>
            </a:spcAft>
            <a:buChar char="•"/>
          </a:pPr>
          <a:r>
            <a:rPr lang="en-US" sz="1100" kern="1200"/>
            <a:t>40 </a:t>
          </a:r>
          <a:r>
            <a:rPr lang="en-US" sz="1100" kern="1200" err="1"/>
            <a:t>partecipanti</a:t>
          </a:r>
          <a:endParaRPr lang="en-US" sz="1100" kern="1200"/>
        </a:p>
        <a:p>
          <a:pPr marL="57150" lvl="1" indent="-57150" algn="l" defTabSz="488950">
            <a:lnSpc>
              <a:spcPct val="90000"/>
            </a:lnSpc>
            <a:spcBef>
              <a:spcPct val="0"/>
            </a:spcBef>
            <a:spcAft>
              <a:spcPct val="15000"/>
            </a:spcAft>
            <a:buChar char="•"/>
          </a:pPr>
          <a:r>
            <a:rPr lang="en-US" sz="1100" kern="1200"/>
            <a:t>1a </a:t>
          </a:r>
          <a:r>
            <a:rPr lang="en-US" sz="1100" kern="1200" err="1"/>
            <a:t>classificata</a:t>
          </a:r>
          <a:r>
            <a:rPr lang="en-US" sz="1100" kern="1200"/>
            <a:t> </a:t>
          </a:r>
          <a:r>
            <a:rPr lang="en-US" sz="1100" kern="1200" err="1"/>
            <a:t>raduno</a:t>
          </a:r>
          <a:endParaRPr lang="en-US" sz="1100" kern="1200"/>
        </a:p>
      </dsp:txBody>
      <dsp:txXfrm>
        <a:off x="2943497" y="586558"/>
        <a:ext cx="4236473" cy="357543"/>
      </dsp:txXfrm>
    </dsp:sp>
    <dsp:sp modelId="{84A8B076-26CA-4879-9C69-3DB9ECC3C877}">
      <dsp:nvSpPr>
        <dsp:cNvPr id="0" name=""/>
        <dsp:cNvSpPr/>
      </dsp:nvSpPr>
      <dsp:spPr>
        <a:xfrm>
          <a:off x="0" y="526967"/>
          <a:ext cx="2943497" cy="476725"/>
        </a:xfrm>
        <a:prstGeom prst="roundRect">
          <a:avLst/>
        </a:prstGeom>
        <a:solidFill>
          <a:schemeClr val="accent6">
            <a:shade val="80000"/>
            <a:hueOff val="40160"/>
            <a:satOff val="-1614"/>
            <a:lumOff val="345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l" defTabSz="800100">
            <a:lnSpc>
              <a:spcPct val="90000"/>
            </a:lnSpc>
            <a:spcBef>
              <a:spcPct val="0"/>
            </a:spcBef>
            <a:spcAft>
              <a:spcPct val="35000"/>
            </a:spcAft>
            <a:buNone/>
          </a:pPr>
          <a:r>
            <a:rPr lang="en-US" sz="1800" kern="1200">
              <a:solidFill>
                <a:srgbClr val="043703"/>
              </a:solidFill>
            </a:rPr>
            <a:t>2023 Castiglione del Lago</a:t>
          </a:r>
        </a:p>
      </dsp:txBody>
      <dsp:txXfrm>
        <a:off x="23272" y="550239"/>
        <a:ext cx="2896953" cy="430181"/>
      </dsp:txXfrm>
    </dsp:sp>
    <dsp:sp modelId="{BD1A91FC-6411-4D24-9C3F-ABB4F3273845}">
      <dsp:nvSpPr>
        <dsp:cNvPr id="0" name=""/>
        <dsp:cNvSpPr/>
      </dsp:nvSpPr>
      <dsp:spPr>
        <a:xfrm>
          <a:off x="2943497" y="1051365"/>
          <a:ext cx="4415245" cy="476725"/>
        </a:xfrm>
        <a:prstGeom prst="rightArrow">
          <a:avLst>
            <a:gd name="adj1" fmla="val 75000"/>
            <a:gd name="adj2" fmla="val 50000"/>
          </a:avLst>
        </a:prstGeom>
        <a:solidFill>
          <a:schemeClr val="accent6">
            <a:lumMod val="40000"/>
            <a:lumOff val="60000"/>
            <a:alpha val="9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985" tIns="6985" rIns="6985" bIns="6985" numCol="1" spcCol="1270" anchor="t" anchorCtr="0">
          <a:noAutofit/>
        </a:bodyPr>
        <a:lstStyle/>
        <a:p>
          <a:pPr marL="57150" lvl="1" indent="-57150" algn="l" defTabSz="488950">
            <a:lnSpc>
              <a:spcPct val="90000"/>
            </a:lnSpc>
            <a:spcBef>
              <a:spcPct val="0"/>
            </a:spcBef>
            <a:spcAft>
              <a:spcPct val="15000"/>
            </a:spcAft>
            <a:buChar char="•"/>
          </a:pPr>
          <a:r>
            <a:rPr lang="en-US" sz="1100" kern="1200"/>
            <a:t>21 </a:t>
          </a:r>
          <a:r>
            <a:rPr lang="en-US" sz="1100" kern="1200" err="1"/>
            <a:t>partecipanti</a:t>
          </a:r>
          <a:endParaRPr lang="en-US" sz="1100" kern="1200"/>
        </a:p>
        <a:p>
          <a:pPr marL="57150" lvl="1" indent="-57150" algn="l" defTabSz="488950">
            <a:lnSpc>
              <a:spcPct val="90000"/>
            </a:lnSpc>
            <a:spcBef>
              <a:spcPct val="0"/>
            </a:spcBef>
            <a:spcAft>
              <a:spcPct val="15000"/>
            </a:spcAft>
            <a:buChar char="•"/>
          </a:pPr>
          <a:r>
            <a:rPr lang="en-US" sz="1100" kern="1200"/>
            <a:t>5a </a:t>
          </a:r>
          <a:r>
            <a:rPr lang="en-US" sz="1100" kern="1200" err="1"/>
            <a:t>classificata</a:t>
          </a:r>
          <a:endParaRPr lang="en-US" sz="1100" kern="1200"/>
        </a:p>
      </dsp:txBody>
      <dsp:txXfrm>
        <a:off x="2943497" y="1110956"/>
        <a:ext cx="4236473" cy="357543"/>
      </dsp:txXfrm>
    </dsp:sp>
    <dsp:sp modelId="{A8B4162E-B4A5-45F0-A282-807D2468E07D}">
      <dsp:nvSpPr>
        <dsp:cNvPr id="0" name=""/>
        <dsp:cNvSpPr/>
      </dsp:nvSpPr>
      <dsp:spPr>
        <a:xfrm>
          <a:off x="0" y="1051365"/>
          <a:ext cx="2943497" cy="476725"/>
        </a:xfrm>
        <a:prstGeom prst="roundRect">
          <a:avLst/>
        </a:prstGeom>
        <a:solidFill>
          <a:schemeClr val="accent6">
            <a:shade val="80000"/>
            <a:hueOff val="80320"/>
            <a:satOff val="-3227"/>
            <a:lumOff val="690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l" defTabSz="800100">
            <a:lnSpc>
              <a:spcPct val="90000"/>
            </a:lnSpc>
            <a:spcBef>
              <a:spcPct val="0"/>
            </a:spcBef>
            <a:spcAft>
              <a:spcPct val="35000"/>
            </a:spcAft>
            <a:buNone/>
          </a:pPr>
          <a:r>
            <a:rPr lang="en-US" sz="1800" kern="1200">
              <a:solidFill>
                <a:srgbClr val="043703"/>
              </a:solidFill>
            </a:rPr>
            <a:t>2022 </a:t>
          </a:r>
          <a:r>
            <a:rPr lang="en-US" sz="1800" kern="1200" err="1">
              <a:solidFill>
                <a:srgbClr val="043703"/>
              </a:solidFill>
            </a:rPr>
            <a:t>Minerbe</a:t>
          </a:r>
          <a:endParaRPr lang="en-US" sz="1800" kern="1200">
            <a:solidFill>
              <a:srgbClr val="043703"/>
            </a:solidFill>
          </a:endParaRPr>
        </a:p>
      </dsp:txBody>
      <dsp:txXfrm>
        <a:off x="23272" y="1074637"/>
        <a:ext cx="2896953" cy="430181"/>
      </dsp:txXfrm>
    </dsp:sp>
    <dsp:sp modelId="{A27835FD-B39F-4DEC-ADBA-AB3C01FE617A}">
      <dsp:nvSpPr>
        <dsp:cNvPr id="0" name=""/>
        <dsp:cNvSpPr/>
      </dsp:nvSpPr>
      <dsp:spPr>
        <a:xfrm>
          <a:off x="2943497" y="1575763"/>
          <a:ext cx="4415245" cy="476725"/>
        </a:xfrm>
        <a:prstGeom prst="rightArrow">
          <a:avLst>
            <a:gd name="adj1" fmla="val 75000"/>
            <a:gd name="adj2" fmla="val 50000"/>
          </a:avLst>
        </a:prstGeom>
        <a:solidFill>
          <a:schemeClr val="accent6">
            <a:lumMod val="40000"/>
            <a:lumOff val="60000"/>
            <a:alpha val="9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985" tIns="6985" rIns="6985" bIns="6985" numCol="1" spcCol="1270" anchor="t" anchorCtr="0">
          <a:noAutofit/>
        </a:bodyPr>
        <a:lstStyle/>
        <a:p>
          <a:pPr marL="57150" lvl="1" indent="-57150" algn="l" defTabSz="488950">
            <a:lnSpc>
              <a:spcPct val="90000"/>
            </a:lnSpc>
            <a:spcBef>
              <a:spcPct val="0"/>
            </a:spcBef>
            <a:spcAft>
              <a:spcPct val="15000"/>
            </a:spcAft>
            <a:buChar char="•"/>
          </a:pPr>
          <a:r>
            <a:rPr lang="en-US" sz="1100" kern="1200"/>
            <a:t>10 </a:t>
          </a:r>
          <a:r>
            <a:rPr lang="en-US" sz="1100" kern="1200" err="1"/>
            <a:t>partecipanti</a:t>
          </a:r>
          <a:endParaRPr lang="en-US" sz="1100" kern="1200"/>
        </a:p>
        <a:p>
          <a:pPr marL="57150" lvl="1" indent="-57150" algn="l" defTabSz="488950">
            <a:lnSpc>
              <a:spcPct val="90000"/>
            </a:lnSpc>
            <a:spcBef>
              <a:spcPct val="0"/>
            </a:spcBef>
            <a:spcAft>
              <a:spcPct val="15000"/>
            </a:spcAft>
            <a:buChar char="•"/>
          </a:pPr>
          <a:r>
            <a:rPr lang="en-US" sz="1100" kern="1200"/>
            <a:t>5a </a:t>
          </a:r>
          <a:r>
            <a:rPr lang="en-US" sz="1100" kern="1200" err="1"/>
            <a:t>classificata</a:t>
          </a:r>
          <a:endParaRPr lang="en-US" sz="1100" kern="1200"/>
        </a:p>
      </dsp:txBody>
      <dsp:txXfrm>
        <a:off x="2943497" y="1635354"/>
        <a:ext cx="4236473" cy="357543"/>
      </dsp:txXfrm>
    </dsp:sp>
    <dsp:sp modelId="{128A534B-1191-4A9C-8B09-A2954DB662E3}">
      <dsp:nvSpPr>
        <dsp:cNvPr id="0" name=""/>
        <dsp:cNvSpPr/>
      </dsp:nvSpPr>
      <dsp:spPr>
        <a:xfrm>
          <a:off x="0" y="1575763"/>
          <a:ext cx="2943497" cy="476725"/>
        </a:xfrm>
        <a:prstGeom prst="roundRect">
          <a:avLst/>
        </a:prstGeom>
        <a:solidFill>
          <a:schemeClr val="accent6">
            <a:shade val="80000"/>
            <a:hueOff val="120480"/>
            <a:satOff val="-4841"/>
            <a:lumOff val="103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l" defTabSz="800100">
            <a:lnSpc>
              <a:spcPct val="90000"/>
            </a:lnSpc>
            <a:spcBef>
              <a:spcPct val="0"/>
            </a:spcBef>
            <a:spcAft>
              <a:spcPct val="35000"/>
            </a:spcAft>
            <a:buNone/>
          </a:pPr>
          <a:r>
            <a:rPr lang="en-US" sz="1800" kern="1200">
              <a:solidFill>
                <a:srgbClr val="043703"/>
              </a:solidFill>
            </a:rPr>
            <a:t>2021 </a:t>
          </a:r>
          <a:r>
            <a:rPr lang="en-US" sz="1800" kern="1200" err="1">
              <a:solidFill>
                <a:srgbClr val="043703"/>
              </a:solidFill>
            </a:rPr>
            <a:t>Scorzè</a:t>
          </a:r>
          <a:endParaRPr lang="en-US" sz="1800" kern="1200">
            <a:solidFill>
              <a:srgbClr val="043703"/>
            </a:solidFill>
          </a:endParaRPr>
        </a:p>
      </dsp:txBody>
      <dsp:txXfrm>
        <a:off x="23272" y="1599035"/>
        <a:ext cx="2896953" cy="430181"/>
      </dsp:txXfrm>
    </dsp:sp>
    <dsp:sp modelId="{4FD882CE-F537-4F4A-8710-95309DB54D78}">
      <dsp:nvSpPr>
        <dsp:cNvPr id="0" name=""/>
        <dsp:cNvSpPr/>
      </dsp:nvSpPr>
      <dsp:spPr>
        <a:xfrm>
          <a:off x="2943497" y="2100162"/>
          <a:ext cx="4415245" cy="476725"/>
        </a:xfrm>
        <a:prstGeom prst="rightArrow">
          <a:avLst>
            <a:gd name="adj1" fmla="val 75000"/>
            <a:gd name="adj2" fmla="val 50000"/>
          </a:avLst>
        </a:prstGeom>
        <a:solidFill>
          <a:schemeClr val="accent6">
            <a:lumMod val="40000"/>
            <a:lumOff val="60000"/>
            <a:alpha val="9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985" tIns="6985" rIns="6985" bIns="6985" numCol="1" spcCol="1270" anchor="t" anchorCtr="0">
          <a:noAutofit/>
        </a:bodyPr>
        <a:lstStyle/>
        <a:p>
          <a:pPr marL="57150" lvl="1" indent="-57150" algn="l" defTabSz="488950">
            <a:lnSpc>
              <a:spcPct val="90000"/>
            </a:lnSpc>
            <a:spcBef>
              <a:spcPct val="0"/>
            </a:spcBef>
            <a:spcAft>
              <a:spcPct val="15000"/>
            </a:spcAft>
            <a:buChar char="•"/>
          </a:pPr>
          <a:r>
            <a:rPr lang="en-US" sz="1100" kern="1200"/>
            <a:t>18 </a:t>
          </a:r>
          <a:r>
            <a:rPr lang="en-US" sz="1100" kern="1200" err="1"/>
            <a:t>partecipanti</a:t>
          </a:r>
          <a:endParaRPr lang="en-US" sz="1100" kern="1200"/>
        </a:p>
        <a:p>
          <a:pPr marL="57150" lvl="1" indent="-57150" algn="l" defTabSz="488950">
            <a:lnSpc>
              <a:spcPct val="90000"/>
            </a:lnSpc>
            <a:spcBef>
              <a:spcPct val="0"/>
            </a:spcBef>
            <a:spcAft>
              <a:spcPct val="15000"/>
            </a:spcAft>
            <a:buChar char="•"/>
          </a:pPr>
          <a:r>
            <a:rPr lang="en-US" sz="1100" kern="1200"/>
            <a:t>6a </a:t>
          </a:r>
          <a:r>
            <a:rPr lang="en-US" sz="1100" kern="1200" err="1"/>
            <a:t>classificata</a:t>
          </a:r>
          <a:endParaRPr lang="en-US" sz="1100" kern="1200"/>
        </a:p>
      </dsp:txBody>
      <dsp:txXfrm>
        <a:off x="2943497" y="2159753"/>
        <a:ext cx="4236473" cy="357543"/>
      </dsp:txXfrm>
    </dsp:sp>
    <dsp:sp modelId="{0245EE91-9148-41ED-8F41-5B6E532106AB}">
      <dsp:nvSpPr>
        <dsp:cNvPr id="0" name=""/>
        <dsp:cNvSpPr/>
      </dsp:nvSpPr>
      <dsp:spPr>
        <a:xfrm>
          <a:off x="0" y="2100162"/>
          <a:ext cx="2943497" cy="476725"/>
        </a:xfrm>
        <a:prstGeom prst="roundRect">
          <a:avLst/>
        </a:prstGeom>
        <a:solidFill>
          <a:schemeClr val="accent6">
            <a:shade val="80000"/>
            <a:hueOff val="160640"/>
            <a:satOff val="-6455"/>
            <a:lumOff val="138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l" defTabSz="800100">
            <a:lnSpc>
              <a:spcPct val="90000"/>
            </a:lnSpc>
            <a:spcBef>
              <a:spcPct val="0"/>
            </a:spcBef>
            <a:spcAft>
              <a:spcPct val="35000"/>
            </a:spcAft>
            <a:buNone/>
          </a:pPr>
          <a:r>
            <a:rPr lang="en-US" sz="1800" kern="1200">
              <a:solidFill>
                <a:srgbClr val="043703"/>
              </a:solidFill>
            </a:rPr>
            <a:t>2019 Assisi</a:t>
          </a:r>
        </a:p>
      </dsp:txBody>
      <dsp:txXfrm>
        <a:off x="23272" y="2123434"/>
        <a:ext cx="2896953" cy="430181"/>
      </dsp:txXfrm>
    </dsp:sp>
    <dsp:sp modelId="{DC51E465-E823-473B-850A-1B30ED5E0EDC}">
      <dsp:nvSpPr>
        <dsp:cNvPr id="0" name=""/>
        <dsp:cNvSpPr/>
      </dsp:nvSpPr>
      <dsp:spPr>
        <a:xfrm>
          <a:off x="2943497" y="2624560"/>
          <a:ext cx="4415245" cy="476725"/>
        </a:xfrm>
        <a:prstGeom prst="rightArrow">
          <a:avLst>
            <a:gd name="adj1" fmla="val 75000"/>
            <a:gd name="adj2" fmla="val 50000"/>
          </a:avLst>
        </a:prstGeom>
        <a:solidFill>
          <a:schemeClr val="accent6">
            <a:lumMod val="40000"/>
            <a:lumOff val="60000"/>
            <a:alpha val="9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985" tIns="6985" rIns="6985" bIns="6985" numCol="1" spcCol="1270" anchor="t" anchorCtr="0">
          <a:noAutofit/>
        </a:bodyPr>
        <a:lstStyle/>
        <a:p>
          <a:pPr marL="57150" lvl="1" indent="-57150" algn="l" defTabSz="488950">
            <a:lnSpc>
              <a:spcPct val="90000"/>
            </a:lnSpc>
            <a:spcBef>
              <a:spcPct val="0"/>
            </a:spcBef>
            <a:spcAft>
              <a:spcPct val="15000"/>
            </a:spcAft>
            <a:buChar char="•"/>
          </a:pPr>
          <a:r>
            <a:rPr lang="en-US" sz="1100" kern="1200"/>
            <a:t>28 </a:t>
          </a:r>
          <a:r>
            <a:rPr lang="en-US" sz="1100" kern="1200" err="1"/>
            <a:t>partecipanti</a:t>
          </a:r>
          <a:endParaRPr lang="en-US" sz="1100" kern="1200"/>
        </a:p>
        <a:p>
          <a:pPr marL="57150" lvl="1" indent="-57150" algn="l" defTabSz="488950">
            <a:lnSpc>
              <a:spcPct val="90000"/>
            </a:lnSpc>
            <a:spcBef>
              <a:spcPct val="0"/>
            </a:spcBef>
            <a:spcAft>
              <a:spcPct val="15000"/>
            </a:spcAft>
            <a:buChar char="•"/>
          </a:pPr>
          <a:r>
            <a:rPr lang="en-US" sz="1100" kern="1200"/>
            <a:t>4a </a:t>
          </a:r>
          <a:r>
            <a:rPr lang="en-US" sz="1100" kern="1200" err="1"/>
            <a:t>classificata</a:t>
          </a:r>
          <a:endParaRPr lang="en-US" sz="1100" kern="1200"/>
        </a:p>
      </dsp:txBody>
      <dsp:txXfrm>
        <a:off x="2943497" y="2684151"/>
        <a:ext cx="4236473" cy="357543"/>
      </dsp:txXfrm>
    </dsp:sp>
    <dsp:sp modelId="{20A40627-EE1F-4879-9C3F-5B3D15AC4195}">
      <dsp:nvSpPr>
        <dsp:cNvPr id="0" name=""/>
        <dsp:cNvSpPr/>
      </dsp:nvSpPr>
      <dsp:spPr>
        <a:xfrm>
          <a:off x="0" y="2624560"/>
          <a:ext cx="2943497" cy="476725"/>
        </a:xfrm>
        <a:prstGeom prst="roundRect">
          <a:avLst/>
        </a:prstGeom>
        <a:solidFill>
          <a:schemeClr val="accent6">
            <a:shade val="80000"/>
            <a:hueOff val="200800"/>
            <a:satOff val="-8068"/>
            <a:lumOff val="1726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l" defTabSz="800100">
            <a:lnSpc>
              <a:spcPct val="90000"/>
            </a:lnSpc>
            <a:spcBef>
              <a:spcPct val="0"/>
            </a:spcBef>
            <a:spcAft>
              <a:spcPct val="35000"/>
            </a:spcAft>
            <a:buNone/>
          </a:pPr>
          <a:r>
            <a:rPr lang="en-US" sz="1800" kern="1200">
              <a:solidFill>
                <a:srgbClr val="043703"/>
              </a:solidFill>
            </a:rPr>
            <a:t>2017 Asti</a:t>
          </a:r>
        </a:p>
      </dsp:txBody>
      <dsp:txXfrm>
        <a:off x="23272" y="2647832"/>
        <a:ext cx="2896953" cy="430181"/>
      </dsp:txXfrm>
    </dsp:sp>
    <dsp:sp modelId="{D653C337-44BE-4FB0-8535-3C237FDE5A13}">
      <dsp:nvSpPr>
        <dsp:cNvPr id="0" name=""/>
        <dsp:cNvSpPr/>
      </dsp:nvSpPr>
      <dsp:spPr>
        <a:xfrm>
          <a:off x="2943497" y="3148958"/>
          <a:ext cx="4415245" cy="476725"/>
        </a:xfrm>
        <a:prstGeom prst="rightArrow">
          <a:avLst>
            <a:gd name="adj1" fmla="val 75000"/>
            <a:gd name="adj2" fmla="val 50000"/>
          </a:avLst>
        </a:prstGeom>
        <a:solidFill>
          <a:schemeClr val="accent6">
            <a:lumMod val="40000"/>
            <a:lumOff val="60000"/>
            <a:alpha val="9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985" tIns="6985" rIns="6985" bIns="6985" numCol="1" spcCol="1270" anchor="t" anchorCtr="0">
          <a:noAutofit/>
        </a:bodyPr>
        <a:lstStyle/>
        <a:p>
          <a:pPr marL="57150" lvl="1" indent="-57150" algn="l" defTabSz="488950">
            <a:lnSpc>
              <a:spcPct val="90000"/>
            </a:lnSpc>
            <a:spcBef>
              <a:spcPct val="0"/>
            </a:spcBef>
            <a:spcAft>
              <a:spcPct val="15000"/>
            </a:spcAft>
            <a:buChar char="•"/>
          </a:pPr>
          <a:r>
            <a:rPr lang="en-US" sz="1100" kern="1200"/>
            <a:t>23 </a:t>
          </a:r>
          <a:r>
            <a:rPr lang="en-US" sz="1100" kern="1200" err="1"/>
            <a:t>partecipanti</a:t>
          </a:r>
          <a:endParaRPr lang="en-US" sz="1100" kern="1200"/>
        </a:p>
        <a:p>
          <a:pPr marL="57150" lvl="1" indent="-57150" algn="l" defTabSz="488950">
            <a:lnSpc>
              <a:spcPct val="90000"/>
            </a:lnSpc>
            <a:spcBef>
              <a:spcPct val="0"/>
            </a:spcBef>
            <a:spcAft>
              <a:spcPct val="15000"/>
            </a:spcAft>
            <a:buChar char="•"/>
          </a:pPr>
          <a:r>
            <a:rPr lang="en-US" sz="1100" kern="1200"/>
            <a:t>7a </a:t>
          </a:r>
          <a:r>
            <a:rPr lang="en-US" sz="1100" kern="1200" err="1"/>
            <a:t>classificata</a:t>
          </a:r>
          <a:endParaRPr lang="en-US" sz="1100" kern="1200"/>
        </a:p>
      </dsp:txBody>
      <dsp:txXfrm>
        <a:off x="2943497" y="3208549"/>
        <a:ext cx="4236473" cy="357543"/>
      </dsp:txXfrm>
    </dsp:sp>
    <dsp:sp modelId="{96992A28-C345-498E-9D6F-888CB0A3A6C0}">
      <dsp:nvSpPr>
        <dsp:cNvPr id="0" name=""/>
        <dsp:cNvSpPr/>
      </dsp:nvSpPr>
      <dsp:spPr>
        <a:xfrm>
          <a:off x="0" y="3148958"/>
          <a:ext cx="2943497" cy="476725"/>
        </a:xfrm>
        <a:prstGeom prst="roundRect">
          <a:avLst/>
        </a:prstGeom>
        <a:solidFill>
          <a:schemeClr val="accent6">
            <a:shade val="80000"/>
            <a:hueOff val="240960"/>
            <a:satOff val="-9682"/>
            <a:lumOff val="2072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l" defTabSz="800100">
            <a:lnSpc>
              <a:spcPct val="90000"/>
            </a:lnSpc>
            <a:spcBef>
              <a:spcPct val="0"/>
            </a:spcBef>
            <a:spcAft>
              <a:spcPct val="35000"/>
            </a:spcAft>
            <a:buNone/>
          </a:pPr>
          <a:r>
            <a:rPr lang="en-US" sz="1800" kern="1200">
              <a:solidFill>
                <a:srgbClr val="043703"/>
              </a:solidFill>
            </a:rPr>
            <a:t>2015 Genova</a:t>
          </a:r>
        </a:p>
      </dsp:txBody>
      <dsp:txXfrm>
        <a:off x="23272" y="3172230"/>
        <a:ext cx="2896953" cy="430181"/>
      </dsp:txXfrm>
    </dsp:sp>
    <dsp:sp modelId="{190FBB79-64EF-4F16-883D-B2AB38D73858}">
      <dsp:nvSpPr>
        <dsp:cNvPr id="0" name=""/>
        <dsp:cNvSpPr/>
      </dsp:nvSpPr>
      <dsp:spPr>
        <a:xfrm>
          <a:off x="2943497" y="3673356"/>
          <a:ext cx="4415245" cy="476725"/>
        </a:xfrm>
        <a:prstGeom prst="rightArrow">
          <a:avLst>
            <a:gd name="adj1" fmla="val 75000"/>
            <a:gd name="adj2" fmla="val 50000"/>
          </a:avLst>
        </a:prstGeom>
        <a:solidFill>
          <a:schemeClr val="accent6">
            <a:lumMod val="40000"/>
            <a:lumOff val="60000"/>
            <a:alpha val="9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985" tIns="6985" rIns="6985" bIns="6985" numCol="1" spcCol="1270" anchor="t" anchorCtr="0">
          <a:noAutofit/>
        </a:bodyPr>
        <a:lstStyle/>
        <a:p>
          <a:pPr marL="57150" lvl="1" indent="-57150" algn="l" defTabSz="488950">
            <a:lnSpc>
              <a:spcPct val="90000"/>
            </a:lnSpc>
            <a:spcBef>
              <a:spcPct val="0"/>
            </a:spcBef>
            <a:spcAft>
              <a:spcPct val="15000"/>
            </a:spcAft>
            <a:buChar char="•"/>
          </a:pPr>
          <a:r>
            <a:rPr lang="en-US" sz="1100" kern="1200"/>
            <a:t>13 </a:t>
          </a:r>
          <a:r>
            <a:rPr lang="en-US" sz="1100" kern="1200" err="1"/>
            <a:t>partecipanti</a:t>
          </a:r>
          <a:endParaRPr lang="en-US" sz="1100" kern="1200"/>
        </a:p>
        <a:p>
          <a:pPr marL="57150" lvl="1" indent="-57150" algn="l" defTabSz="488950">
            <a:lnSpc>
              <a:spcPct val="90000"/>
            </a:lnSpc>
            <a:spcBef>
              <a:spcPct val="0"/>
            </a:spcBef>
            <a:spcAft>
              <a:spcPct val="15000"/>
            </a:spcAft>
            <a:buChar char="•"/>
          </a:pPr>
          <a:r>
            <a:rPr lang="en-US" sz="1100" kern="1200"/>
            <a:t>9a </a:t>
          </a:r>
          <a:r>
            <a:rPr lang="en-US" sz="1100" kern="1200" err="1"/>
            <a:t>classificata</a:t>
          </a:r>
          <a:endParaRPr lang="en-US" sz="1100" kern="1200"/>
        </a:p>
      </dsp:txBody>
      <dsp:txXfrm>
        <a:off x="2943497" y="3732947"/>
        <a:ext cx="4236473" cy="357543"/>
      </dsp:txXfrm>
    </dsp:sp>
    <dsp:sp modelId="{02E8ED9D-F109-448C-9B3E-75DAC4F8560D}">
      <dsp:nvSpPr>
        <dsp:cNvPr id="0" name=""/>
        <dsp:cNvSpPr/>
      </dsp:nvSpPr>
      <dsp:spPr>
        <a:xfrm>
          <a:off x="0" y="3673356"/>
          <a:ext cx="2943497" cy="476725"/>
        </a:xfrm>
        <a:prstGeom prst="roundRect">
          <a:avLst/>
        </a:prstGeom>
        <a:solidFill>
          <a:schemeClr val="accent6">
            <a:shade val="80000"/>
            <a:hueOff val="281120"/>
            <a:satOff val="-11295"/>
            <a:lumOff val="2417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l" defTabSz="800100">
            <a:lnSpc>
              <a:spcPct val="90000"/>
            </a:lnSpc>
            <a:spcBef>
              <a:spcPct val="0"/>
            </a:spcBef>
            <a:spcAft>
              <a:spcPct val="35000"/>
            </a:spcAft>
            <a:buNone/>
          </a:pPr>
          <a:r>
            <a:rPr lang="en-US" sz="1800" kern="1200">
              <a:solidFill>
                <a:srgbClr val="043703"/>
              </a:solidFill>
            </a:rPr>
            <a:t>2014 </a:t>
          </a:r>
          <a:r>
            <a:rPr lang="en-US" sz="1800" kern="1200" err="1">
              <a:solidFill>
                <a:srgbClr val="043703"/>
              </a:solidFill>
            </a:rPr>
            <a:t>Montecastrilli</a:t>
          </a:r>
          <a:endParaRPr lang="en-US" sz="1800" kern="1200">
            <a:solidFill>
              <a:srgbClr val="043703"/>
            </a:solidFill>
          </a:endParaRPr>
        </a:p>
      </dsp:txBody>
      <dsp:txXfrm>
        <a:off x="23272" y="3696628"/>
        <a:ext cx="2896953" cy="430181"/>
      </dsp:txXfrm>
    </dsp:sp>
    <dsp:sp modelId="{F6C40A69-4ED7-4261-B2B1-E5006C00FF54}">
      <dsp:nvSpPr>
        <dsp:cNvPr id="0" name=""/>
        <dsp:cNvSpPr/>
      </dsp:nvSpPr>
      <dsp:spPr>
        <a:xfrm>
          <a:off x="2943497" y="4197755"/>
          <a:ext cx="4415245" cy="476725"/>
        </a:xfrm>
        <a:prstGeom prst="rightArrow">
          <a:avLst>
            <a:gd name="adj1" fmla="val 75000"/>
            <a:gd name="adj2" fmla="val 50000"/>
          </a:avLst>
        </a:prstGeom>
        <a:solidFill>
          <a:schemeClr val="accent6">
            <a:lumMod val="40000"/>
            <a:lumOff val="60000"/>
            <a:alpha val="9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985" tIns="6985" rIns="6985" bIns="6985" numCol="1" spcCol="1270" anchor="t" anchorCtr="0">
          <a:noAutofit/>
        </a:bodyPr>
        <a:lstStyle/>
        <a:p>
          <a:pPr marL="57150" lvl="1" indent="-57150" algn="l" defTabSz="488950">
            <a:lnSpc>
              <a:spcPct val="90000"/>
            </a:lnSpc>
            <a:spcBef>
              <a:spcPct val="0"/>
            </a:spcBef>
            <a:spcAft>
              <a:spcPct val="15000"/>
            </a:spcAft>
            <a:buChar char="•"/>
          </a:pPr>
          <a:r>
            <a:rPr lang="en-US" sz="1100" kern="1200"/>
            <a:t>6 </a:t>
          </a:r>
          <a:r>
            <a:rPr lang="en-US" sz="1100" kern="1200" err="1"/>
            <a:t>partecipanti</a:t>
          </a:r>
          <a:endParaRPr lang="en-US" sz="1100" kern="1200"/>
        </a:p>
        <a:p>
          <a:pPr marL="57150" lvl="1" indent="-57150" algn="l" defTabSz="488950">
            <a:lnSpc>
              <a:spcPct val="90000"/>
            </a:lnSpc>
            <a:spcBef>
              <a:spcPct val="0"/>
            </a:spcBef>
            <a:spcAft>
              <a:spcPct val="15000"/>
            </a:spcAft>
            <a:buChar char="•"/>
          </a:pPr>
          <a:r>
            <a:rPr lang="en-US" sz="1100" kern="1200"/>
            <a:t>8a Serie B</a:t>
          </a:r>
        </a:p>
      </dsp:txBody>
      <dsp:txXfrm>
        <a:off x="2943497" y="4257346"/>
        <a:ext cx="4236473" cy="357543"/>
      </dsp:txXfrm>
    </dsp:sp>
    <dsp:sp modelId="{7146D85F-E2D5-4BBE-BEA8-24C7DB8853C1}">
      <dsp:nvSpPr>
        <dsp:cNvPr id="0" name=""/>
        <dsp:cNvSpPr/>
      </dsp:nvSpPr>
      <dsp:spPr>
        <a:xfrm>
          <a:off x="0" y="4197755"/>
          <a:ext cx="2943497" cy="476725"/>
        </a:xfrm>
        <a:prstGeom prst="roundRect">
          <a:avLst/>
        </a:prstGeom>
        <a:solidFill>
          <a:schemeClr val="accent6">
            <a:shade val="80000"/>
            <a:hueOff val="321280"/>
            <a:satOff val="-12909"/>
            <a:lumOff val="27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l" defTabSz="800100">
            <a:lnSpc>
              <a:spcPct val="90000"/>
            </a:lnSpc>
            <a:spcBef>
              <a:spcPct val="0"/>
            </a:spcBef>
            <a:spcAft>
              <a:spcPct val="35000"/>
            </a:spcAft>
            <a:buNone/>
          </a:pPr>
          <a:r>
            <a:rPr lang="en-US" sz="1800" kern="1200">
              <a:solidFill>
                <a:srgbClr val="043703"/>
              </a:solidFill>
            </a:rPr>
            <a:t>2011 Trieste</a:t>
          </a:r>
        </a:p>
      </dsp:txBody>
      <dsp:txXfrm>
        <a:off x="23272" y="4221027"/>
        <a:ext cx="2896953" cy="430181"/>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a:extLst>
              <a:ext uri="{FF2B5EF4-FFF2-40B4-BE49-F238E27FC236}">
                <a16:creationId xmlns:a16="http://schemas.microsoft.com/office/drawing/2014/main" id="{A31E7933-A8DF-4F35-ABD9-38F01AAE0FD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a:extLst>
              <a:ext uri="{FF2B5EF4-FFF2-40B4-BE49-F238E27FC236}">
                <a16:creationId xmlns:a16="http://schemas.microsoft.com/office/drawing/2014/main" id="{C6ADD7D4-A036-47D1-8641-9484CA5D2DC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A045455-771D-4CFA-A4C2-F5A7014DCCB3}" type="datetimeFigureOut">
              <a:rPr lang="it-IT" smtClean="0"/>
              <a:t>13/12/2024</a:t>
            </a:fld>
            <a:endParaRPr lang="it-IT"/>
          </a:p>
        </p:txBody>
      </p:sp>
      <p:sp>
        <p:nvSpPr>
          <p:cNvPr id="4" name="Segnaposto piè di pagina 3">
            <a:extLst>
              <a:ext uri="{FF2B5EF4-FFF2-40B4-BE49-F238E27FC236}">
                <a16:creationId xmlns:a16="http://schemas.microsoft.com/office/drawing/2014/main" id="{8B9361EB-E37E-4A41-9198-D52F4A17C21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5" name="Segnaposto numero diapositiva 4">
            <a:extLst>
              <a:ext uri="{FF2B5EF4-FFF2-40B4-BE49-F238E27FC236}">
                <a16:creationId xmlns:a16="http://schemas.microsoft.com/office/drawing/2014/main" id="{DA8D6CB4-9961-4642-A8AC-0F4297EE27E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602423A-FE01-46EF-9355-C251B2BB72F4}" type="slidenum">
              <a:rPr lang="it-IT" smtClean="0"/>
              <a:t>‹N›</a:t>
            </a:fld>
            <a:endParaRPr lang="it-IT"/>
          </a:p>
        </p:txBody>
      </p:sp>
    </p:spTree>
    <p:extLst>
      <p:ext uri="{BB962C8B-B14F-4D97-AF65-F5344CB8AC3E}">
        <p14:creationId xmlns:p14="http://schemas.microsoft.com/office/powerpoint/2010/main" val="408172166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noProof="0"/>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BBEA71-EDF8-495D-B044-461D22A63BB1}" type="datetimeFigureOut">
              <a:rPr lang="it-IT" noProof="0" smtClean="0"/>
              <a:t>13/12/2024</a:t>
            </a:fld>
            <a:endParaRPr lang="it-IT" noProof="0"/>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noProof="0"/>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noProof="0"/>
              <a:t>Modifica gli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noProof="0"/>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B97009-0A9A-4EBC-AEE8-DA57ACA0C631}" type="slidenum">
              <a:rPr lang="it-IT" noProof="0" smtClean="0"/>
              <a:t>‹N›</a:t>
            </a:fld>
            <a:endParaRPr lang="it-IT" noProof="0"/>
          </a:p>
        </p:txBody>
      </p:sp>
    </p:spTree>
    <p:extLst>
      <p:ext uri="{BB962C8B-B14F-4D97-AF65-F5344CB8AC3E}">
        <p14:creationId xmlns:p14="http://schemas.microsoft.com/office/powerpoint/2010/main" val="1511144648"/>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34B97009-0A9A-4EBC-AEE8-DA57ACA0C631}" type="slidenum">
              <a:rPr lang="it-IT" noProof="0" smtClean="0"/>
              <a:t>2</a:t>
            </a:fld>
            <a:endParaRPr lang="it-IT" noProof="0"/>
          </a:p>
        </p:txBody>
      </p:sp>
    </p:spTree>
    <p:extLst>
      <p:ext uri="{BB962C8B-B14F-4D97-AF65-F5344CB8AC3E}">
        <p14:creationId xmlns:p14="http://schemas.microsoft.com/office/powerpoint/2010/main" val="3721496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34B97009-0A9A-4EBC-AEE8-DA57ACA0C631}" type="slidenum">
              <a:rPr lang="it-IT" noProof="0" smtClean="0"/>
              <a:t>17</a:t>
            </a:fld>
            <a:endParaRPr lang="it-IT" noProof="0"/>
          </a:p>
        </p:txBody>
      </p:sp>
    </p:spTree>
    <p:extLst>
      <p:ext uri="{BB962C8B-B14F-4D97-AF65-F5344CB8AC3E}">
        <p14:creationId xmlns:p14="http://schemas.microsoft.com/office/powerpoint/2010/main" val="6854346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0B69E86D-2093-4CE3-AFAD-5ED890C95422}"/>
              </a:ext>
            </a:extLst>
          </p:cNvPr>
          <p:cNvSpPr/>
          <p:nvPr userDrawn="1"/>
        </p:nvSpPr>
        <p:spPr>
          <a:xfrm>
            <a:off x="1" y="1"/>
            <a:ext cx="2489199" cy="2489199"/>
          </a:xfrm>
          <a:custGeom>
            <a:avLst/>
            <a:gdLst>
              <a:gd name="connsiteX0" fmla="*/ 0 w 3733799"/>
              <a:gd name="connsiteY0" fmla="*/ 0 h 3733799"/>
              <a:gd name="connsiteX1" fmla="*/ 3733799 w 3733799"/>
              <a:gd name="connsiteY1" fmla="*/ 0 h 3733799"/>
              <a:gd name="connsiteX2" fmla="*/ 0 w 3733799"/>
              <a:gd name="connsiteY2" fmla="*/ 3733799 h 3733799"/>
            </a:gdLst>
            <a:ahLst/>
            <a:cxnLst>
              <a:cxn ang="0">
                <a:pos x="connsiteX0" y="connsiteY0"/>
              </a:cxn>
              <a:cxn ang="0">
                <a:pos x="connsiteX1" y="connsiteY1"/>
              </a:cxn>
              <a:cxn ang="0">
                <a:pos x="connsiteX2" y="connsiteY2"/>
              </a:cxn>
            </a:cxnLst>
            <a:rect l="l" t="t" r="r" b="b"/>
            <a:pathLst>
              <a:path w="3733799" h="3733799">
                <a:moveTo>
                  <a:pt x="0" y="0"/>
                </a:moveTo>
                <a:lnTo>
                  <a:pt x="3733799" y="0"/>
                </a:lnTo>
                <a:cubicBezTo>
                  <a:pt x="3733799" y="2062120"/>
                  <a:pt x="2062120" y="3733799"/>
                  <a:pt x="0" y="3733799"/>
                </a:cubicBezTo>
                <a:close/>
              </a:path>
            </a:pathLst>
          </a:custGeom>
          <a:gradFill flip="none" rotWithShape="1">
            <a:gsLst>
              <a:gs pos="18000">
                <a:srgbClr val="043703"/>
              </a:gs>
              <a:gs pos="100000">
                <a:srgbClr val="FFFF6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sz="1200"/>
          </a:p>
        </p:txBody>
      </p:sp>
      <p:sp>
        <p:nvSpPr>
          <p:cNvPr id="12" name="Picture Placeholder 11">
            <a:extLst>
              <a:ext uri="{FF2B5EF4-FFF2-40B4-BE49-F238E27FC236}">
                <a16:creationId xmlns:a16="http://schemas.microsoft.com/office/drawing/2014/main" id="{1C3C0C18-3CFA-482C-8E5E-2A541D4A1BFF}"/>
              </a:ext>
            </a:extLst>
          </p:cNvPr>
          <p:cNvSpPr>
            <a:spLocks noGrp="1"/>
          </p:cNvSpPr>
          <p:nvPr>
            <p:ph type="pic" sz="quarter" idx="10"/>
          </p:nvPr>
        </p:nvSpPr>
        <p:spPr>
          <a:xfrm>
            <a:off x="5748997" y="476250"/>
            <a:ext cx="5157031" cy="5905500"/>
          </a:xfrm>
          <a:prstGeom prst="rect">
            <a:avLst/>
          </a:prstGeom>
        </p:spPr>
        <p:txBody>
          <a:bodyPr anchor="ctr">
            <a:normAutofit/>
          </a:bodyPr>
          <a:lstStyle>
            <a:lvl1pPr marL="0" indent="0" algn="ctr">
              <a:buNone/>
              <a:defRPr sz="1333"/>
            </a:lvl1pPr>
          </a:lstStyle>
          <a:p>
            <a:endParaRPr lang="en-ID"/>
          </a:p>
        </p:txBody>
      </p:sp>
      <p:sp>
        <p:nvSpPr>
          <p:cNvPr id="30" name="Text Placeholder 29">
            <a:extLst>
              <a:ext uri="{FF2B5EF4-FFF2-40B4-BE49-F238E27FC236}">
                <a16:creationId xmlns:a16="http://schemas.microsoft.com/office/drawing/2014/main" id="{B67530F7-C043-4F2D-AA58-B8F8D1238C27}"/>
              </a:ext>
            </a:extLst>
          </p:cNvPr>
          <p:cNvSpPr>
            <a:spLocks noGrp="1"/>
          </p:cNvSpPr>
          <p:nvPr>
            <p:ph type="body" sz="quarter" idx="14"/>
          </p:nvPr>
        </p:nvSpPr>
        <p:spPr>
          <a:xfrm>
            <a:off x="479426" y="5371548"/>
            <a:ext cx="4943506" cy="1010202"/>
          </a:xfrm>
          <a:prstGeom prst="rect">
            <a:avLst/>
          </a:prstGeom>
        </p:spPr>
        <p:txBody>
          <a:bodyPr>
            <a:noAutofit/>
          </a:bodyPr>
          <a:lstStyle>
            <a:lvl1pPr marL="0" indent="0">
              <a:buNone/>
              <a:defRPr sz="1600" b="0"/>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Click to edit Master text styles</a:t>
            </a:r>
            <a:endParaRPr lang="en-ID"/>
          </a:p>
        </p:txBody>
      </p:sp>
      <p:sp>
        <p:nvSpPr>
          <p:cNvPr id="6" name="Slide Number Placeholder 5">
            <a:extLst>
              <a:ext uri="{FF2B5EF4-FFF2-40B4-BE49-F238E27FC236}">
                <a16:creationId xmlns:a16="http://schemas.microsoft.com/office/drawing/2014/main" id="{193630AE-A578-3327-1F99-AAE520E5D187}"/>
              </a:ext>
            </a:extLst>
          </p:cNvPr>
          <p:cNvSpPr>
            <a:spLocks noGrp="1"/>
          </p:cNvSpPr>
          <p:nvPr>
            <p:ph type="sldNum" sz="quarter" idx="16"/>
          </p:nvPr>
        </p:nvSpPr>
        <p:spPr/>
        <p:txBody>
          <a:bodyPr/>
          <a:lstStyle/>
          <a:p>
            <a:fld id="{5E0C3BBE-9543-48E5-A6E1-C646F9A01966}" type="slidenum">
              <a:rPr lang="en-ID" smtClean="0"/>
              <a:pPr/>
              <a:t>‹N›</a:t>
            </a:fld>
            <a:endParaRPr lang="en-ID"/>
          </a:p>
        </p:txBody>
      </p:sp>
      <p:sp>
        <p:nvSpPr>
          <p:cNvPr id="4" name="Title 2">
            <a:extLst>
              <a:ext uri="{FF2B5EF4-FFF2-40B4-BE49-F238E27FC236}">
                <a16:creationId xmlns:a16="http://schemas.microsoft.com/office/drawing/2014/main" id="{6A0E0A3C-AF5E-BB75-6F0A-2D22B84E67BC}"/>
              </a:ext>
            </a:extLst>
          </p:cNvPr>
          <p:cNvSpPr>
            <a:spLocks noGrp="1"/>
          </p:cNvSpPr>
          <p:nvPr>
            <p:ph type="ctrTitle"/>
          </p:nvPr>
        </p:nvSpPr>
        <p:spPr>
          <a:xfrm>
            <a:off x="480001" y="1041400"/>
            <a:ext cx="5268995" cy="2387600"/>
          </a:xfrm>
        </p:spPr>
        <p:txBody>
          <a:bodyPr>
            <a:noAutofit/>
          </a:bodyPr>
          <a:lstStyle/>
          <a:p>
            <a:endParaRPr lang="en-GB"/>
          </a:p>
        </p:txBody>
      </p:sp>
    </p:spTree>
    <p:extLst>
      <p:ext uri="{BB962C8B-B14F-4D97-AF65-F5344CB8AC3E}">
        <p14:creationId xmlns:p14="http://schemas.microsoft.com/office/powerpoint/2010/main" val="3282473331"/>
      </p:ext>
    </p:extLst>
  </p:cSld>
  <p:clrMapOvr>
    <a:masterClrMapping/>
  </p:clrMapOvr>
  <p:extLst>
    <p:ext uri="{DCECCB84-F9BA-43D5-87BE-67443E8EF086}">
      <p15:sldGuideLst xmlns:p15="http://schemas.microsoft.com/office/powerpoint/2012/main">
        <p15:guide id="1" pos="5760">
          <p15:clr>
            <a:srgbClr val="FBAE40"/>
          </p15:clr>
        </p15:guide>
        <p15:guide id="2" orient="horz" pos="3240">
          <p15:clr>
            <a:srgbClr val="FBAE40"/>
          </p15:clr>
        </p15:guide>
        <p15:guide id="3" pos="453">
          <p15:clr>
            <a:srgbClr val="FBAE40"/>
          </p15:clr>
        </p15:guide>
        <p15:guide id="4" orient="horz" pos="450">
          <p15:clr>
            <a:srgbClr val="FBAE40"/>
          </p15:clr>
        </p15:guide>
        <p15:guide id="5" pos="10613">
          <p15:clr>
            <a:srgbClr val="FBAE40"/>
          </p15:clr>
        </p15:guide>
        <p15:guide id="6" orient="horz" pos="603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3_Columns">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6E0AB6E-822A-1FCD-AD8A-B820DEF65AA1}"/>
              </a:ext>
            </a:extLst>
          </p:cNvPr>
          <p:cNvSpPr>
            <a:spLocks noGrp="1"/>
          </p:cNvSpPr>
          <p:nvPr>
            <p:ph type="ftr" sz="quarter" idx="10"/>
          </p:nvPr>
        </p:nvSpPr>
        <p:spPr/>
        <p:txBody>
          <a:bodyPr/>
          <a:lstStyle>
            <a:lvl1pPr>
              <a:defRPr>
                <a:solidFill>
                  <a:schemeClr val="accent1"/>
                </a:solidFill>
              </a:defRPr>
            </a:lvl1pPr>
          </a:lstStyle>
          <a:p>
            <a:r>
              <a:rPr lang="en-US"/>
              <a:t>Presentation title</a:t>
            </a:r>
            <a:endParaRPr lang="en-ID"/>
          </a:p>
        </p:txBody>
      </p:sp>
      <p:sp>
        <p:nvSpPr>
          <p:cNvPr id="4" name="Slide Number Placeholder 3">
            <a:extLst>
              <a:ext uri="{FF2B5EF4-FFF2-40B4-BE49-F238E27FC236}">
                <a16:creationId xmlns:a16="http://schemas.microsoft.com/office/drawing/2014/main" id="{6E7D916E-9E7D-F535-D2CB-56760629AE0B}"/>
              </a:ext>
            </a:extLst>
          </p:cNvPr>
          <p:cNvSpPr>
            <a:spLocks noGrp="1"/>
          </p:cNvSpPr>
          <p:nvPr>
            <p:ph type="sldNum" sz="quarter" idx="11"/>
          </p:nvPr>
        </p:nvSpPr>
        <p:spPr/>
        <p:txBody>
          <a:bodyPr/>
          <a:lstStyle>
            <a:lvl1pPr>
              <a:defRPr>
                <a:solidFill>
                  <a:schemeClr val="accent1"/>
                </a:solidFill>
              </a:defRPr>
            </a:lvl1pPr>
          </a:lstStyle>
          <a:p>
            <a:fld id="{5E0C3BBE-9543-48E5-A6E1-C646F9A01966}" type="slidenum">
              <a:rPr lang="en-ID" smtClean="0"/>
              <a:pPr/>
              <a:t>‹N›</a:t>
            </a:fld>
            <a:endParaRPr lang="en-ID"/>
          </a:p>
        </p:txBody>
      </p:sp>
      <p:sp>
        <p:nvSpPr>
          <p:cNvPr id="10" name="Picture Placeholder 3">
            <a:extLst>
              <a:ext uri="{FF2B5EF4-FFF2-40B4-BE49-F238E27FC236}">
                <a16:creationId xmlns:a16="http://schemas.microsoft.com/office/drawing/2014/main" id="{03F2953A-B883-0D85-E0EA-820AE235FE56}"/>
              </a:ext>
            </a:extLst>
          </p:cNvPr>
          <p:cNvSpPr>
            <a:spLocks noGrp="1"/>
          </p:cNvSpPr>
          <p:nvPr>
            <p:ph type="pic" sz="quarter" idx="35"/>
          </p:nvPr>
        </p:nvSpPr>
        <p:spPr>
          <a:xfrm>
            <a:off x="4881736" y="2235199"/>
            <a:ext cx="2428526" cy="4074584"/>
          </a:xfrm>
          <a:prstGeom prst="rect">
            <a:avLst/>
          </a:prstGeom>
        </p:spPr>
        <p:txBody>
          <a:bodyPr anchor="ctr">
            <a:normAutofit/>
          </a:bodyPr>
          <a:lstStyle>
            <a:lvl1pPr marL="0" indent="0" algn="ctr">
              <a:buNone/>
              <a:defRPr sz="800"/>
            </a:lvl1pPr>
          </a:lstStyle>
          <a:p>
            <a:endParaRPr lang="en-ID"/>
          </a:p>
        </p:txBody>
      </p:sp>
      <p:sp>
        <p:nvSpPr>
          <p:cNvPr id="11" name="Picture Placeholder 3">
            <a:extLst>
              <a:ext uri="{FF2B5EF4-FFF2-40B4-BE49-F238E27FC236}">
                <a16:creationId xmlns:a16="http://schemas.microsoft.com/office/drawing/2014/main" id="{A29A72C3-D9AE-0B15-1868-B24600247788}"/>
              </a:ext>
            </a:extLst>
          </p:cNvPr>
          <p:cNvSpPr>
            <a:spLocks noGrp="1"/>
          </p:cNvSpPr>
          <p:nvPr>
            <p:ph type="pic" sz="quarter" idx="34"/>
          </p:nvPr>
        </p:nvSpPr>
        <p:spPr>
          <a:xfrm>
            <a:off x="7636329" y="3604591"/>
            <a:ext cx="3186271" cy="3253409"/>
          </a:xfrm>
          <a:prstGeom prst="rect">
            <a:avLst/>
          </a:prstGeom>
        </p:spPr>
        <p:txBody>
          <a:bodyPr anchor="ctr">
            <a:normAutofit/>
          </a:bodyPr>
          <a:lstStyle>
            <a:lvl1pPr marL="0" indent="0" algn="ctr">
              <a:buNone/>
              <a:defRPr sz="800"/>
            </a:lvl1pPr>
          </a:lstStyle>
          <a:p>
            <a:endParaRPr lang="en-ID"/>
          </a:p>
        </p:txBody>
      </p:sp>
      <p:sp>
        <p:nvSpPr>
          <p:cNvPr id="13" name="Text Placeholder 5">
            <a:extLst>
              <a:ext uri="{FF2B5EF4-FFF2-40B4-BE49-F238E27FC236}">
                <a16:creationId xmlns:a16="http://schemas.microsoft.com/office/drawing/2014/main" id="{F99686E7-5A12-0560-62E6-8D340EF44CAE}"/>
              </a:ext>
            </a:extLst>
          </p:cNvPr>
          <p:cNvSpPr>
            <a:spLocks noGrp="1"/>
          </p:cNvSpPr>
          <p:nvPr>
            <p:ph type="body" sz="quarter" idx="36"/>
          </p:nvPr>
        </p:nvSpPr>
        <p:spPr>
          <a:xfrm>
            <a:off x="479425" y="2651554"/>
            <a:ext cx="4076245" cy="1405822"/>
          </a:xfrm>
          <a:prstGeom prst="rect">
            <a:avLst/>
          </a:prstGeom>
        </p:spPr>
        <p:txBody>
          <a:bodyPr tIns="0" bIns="0">
            <a:noAutofit/>
          </a:bodyPr>
          <a:lstStyle>
            <a:lvl1pPr marL="0" indent="0">
              <a:buNone/>
              <a:defRPr sz="1100" b="0"/>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Click to edit Master text styles</a:t>
            </a:r>
          </a:p>
        </p:txBody>
      </p:sp>
      <p:sp>
        <p:nvSpPr>
          <p:cNvPr id="6" name="Text Placeholder 5">
            <a:extLst>
              <a:ext uri="{FF2B5EF4-FFF2-40B4-BE49-F238E27FC236}">
                <a16:creationId xmlns:a16="http://schemas.microsoft.com/office/drawing/2014/main" id="{8E85CD5C-7873-D068-D542-8BBEA3F22266}"/>
              </a:ext>
            </a:extLst>
          </p:cNvPr>
          <p:cNvSpPr>
            <a:spLocks noGrp="1"/>
          </p:cNvSpPr>
          <p:nvPr>
            <p:ph type="body" sz="quarter" idx="39"/>
          </p:nvPr>
        </p:nvSpPr>
        <p:spPr>
          <a:xfrm>
            <a:off x="479424" y="2235198"/>
            <a:ext cx="4076245" cy="360000"/>
          </a:xfrm>
          <a:prstGeom prst="rect">
            <a:avLst/>
          </a:prstGeom>
        </p:spPr>
        <p:txBody>
          <a:bodyPr tIns="0" bIns="0">
            <a:noAutofit/>
          </a:bodyPr>
          <a:lstStyle>
            <a:lvl1pPr marL="0" indent="0">
              <a:buNone/>
              <a:defRPr sz="1300" b="1"/>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Click to edit Master text styles</a:t>
            </a:r>
          </a:p>
        </p:txBody>
      </p:sp>
      <p:sp>
        <p:nvSpPr>
          <p:cNvPr id="7" name="Text Placeholder 5">
            <a:extLst>
              <a:ext uri="{FF2B5EF4-FFF2-40B4-BE49-F238E27FC236}">
                <a16:creationId xmlns:a16="http://schemas.microsoft.com/office/drawing/2014/main" id="{CCC35CC6-4169-ED25-3A7E-08EB0A494928}"/>
              </a:ext>
            </a:extLst>
          </p:cNvPr>
          <p:cNvSpPr>
            <a:spLocks noGrp="1"/>
          </p:cNvSpPr>
          <p:nvPr>
            <p:ph type="body" sz="quarter" idx="40"/>
          </p:nvPr>
        </p:nvSpPr>
        <p:spPr>
          <a:xfrm>
            <a:off x="479425" y="4827750"/>
            <a:ext cx="4076245" cy="1409148"/>
          </a:xfrm>
          <a:prstGeom prst="rect">
            <a:avLst/>
          </a:prstGeom>
        </p:spPr>
        <p:txBody>
          <a:bodyPr tIns="0" bIns="0">
            <a:noAutofit/>
          </a:bodyPr>
          <a:lstStyle>
            <a:lvl1pPr marL="0" indent="0">
              <a:buNone/>
              <a:defRPr sz="1100" b="0"/>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Click to edit Master text styles</a:t>
            </a:r>
          </a:p>
        </p:txBody>
      </p:sp>
      <p:sp>
        <p:nvSpPr>
          <p:cNvPr id="8" name="Text Placeholder 5">
            <a:extLst>
              <a:ext uri="{FF2B5EF4-FFF2-40B4-BE49-F238E27FC236}">
                <a16:creationId xmlns:a16="http://schemas.microsoft.com/office/drawing/2014/main" id="{A13BE7A6-C9B2-EACB-896E-7CFDF019F2A3}"/>
              </a:ext>
            </a:extLst>
          </p:cNvPr>
          <p:cNvSpPr>
            <a:spLocks noGrp="1"/>
          </p:cNvSpPr>
          <p:nvPr>
            <p:ph type="body" sz="quarter" idx="41"/>
          </p:nvPr>
        </p:nvSpPr>
        <p:spPr>
          <a:xfrm>
            <a:off x="479424" y="4401468"/>
            <a:ext cx="4076245" cy="360000"/>
          </a:xfrm>
          <a:prstGeom prst="rect">
            <a:avLst/>
          </a:prstGeom>
        </p:spPr>
        <p:txBody>
          <a:bodyPr tIns="0" bIns="0">
            <a:noAutofit/>
          </a:bodyPr>
          <a:lstStyle>
            <a:lvl1pPr marL="0" indent="0">
              <a:buNone/>
              <a:defRPr sz="1300" b="1"/>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Click to edit Master text styles</a:t>
            </a:r>
          </a:p>
        </p:txBody>
      </p:sp>
      <p:sp>
        <p:nvSpPr>
          <p:cNvPr id="17" name="Text Placeholder 5">
            <a:extLst>
              <a:ext uri="{FF2B5EF4-FFF2-40B4-BE49-F238E27FC236}">
                <a16:creationId xmlns:a16="http://schemas.microsoft.com/office/drawing/2014/main" id="{14E08420-6BA4-1ED0-451B-FB6FBB0BEF21}"/>
              </a:ext>
            </a:extLst>
          </p:cNvPr>
          <p:cNvSpPr>
            <a:spLocks noGrp="1"/>
          </p:cNvSpPr>
          <p:nvPr>
            <p:ph type="body" sz="quarter" idx="42"/>
          </p:nvPr>
        </p:nvSpPr>
        <p:spPr>
          <a:xfrm>
            <a:off x="7636326" y="907775"/>
            <a:ext cx="3186273" cy="2290418"/>
          </a:xfrm>
          <a:prstGeom prst="rect">
            <a:avLst/>
          </a:prstGeom>
        </p:spPr>
        <p:txBody>
          <a:bodyPr tIns="0" bIns="0">
            <a:noAutofit/>
          </a:bodyPr>
          <a:lstStyle>
            <a:lvl1pPr marL="0" indent="0">
              <a:buNone/>
              <a:defRPr sz="1100" b="0"/>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Click to edit Master text styles</a:t>
            </a:r>
          </a:p>
        </p:txBody>
      </p:sp>
      <p:sp>
        <p:nvSpPr>
          <p:cNvPr id="18" name="Text Placeholder 5">
            <a:extLst>
              <a:ext uri="{FF2B5EF4-FFF2-40B4-BE49-F238E27FC236}">
                <a16:creationId xmlns:a16="http://schemas.microsoft.com/office/drawing/2014/main" id="{276AECCC-BEAC-CF8E-EB8C-50B4678568B7}"/>
              </a:ext>
            </a:extLst>
          </p:cNvPr>
          <p:cNvSpPr>
            <a:spLocks noGrp="1"/>
          </p:cNvSpPr>
          <p:nvPr>
            <p:ph type="body" sz="quarter" idx="43"/>
          </p:nvPr>
        </p:nvSpPr>
        <p:spPr>
          <a:xfrm>
            <a:off x="7636326" y="365133"/>
            <a:ext cx="3186271" cy="358971"/>
          </a:xfrm>
          <a:prstGeom prst="rect">
            <a:avLst/>
          </a:prstGeom>
        </p:spPr>
        <p:txBody>
          <a:bodyPr tIns="0" bIns="0">
            <a:noAutofit/>
          </a:bodyPr>
          <a:lstStyle>
            <a:lvl1pPr marL="0" indent="0">
              <a:buNone/>
              <a:defRPr sz="1300" b="1"/>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Click to edit Master text styles</a:t>
            </a:r>
          </a:p>
        </p:txBody>
      </p:sp>
      <p:sp>
        <p:nvSpPr>
          <p:cNvPr id="9" name="Title 1">
            <a:extLst>
              <a:ext uri="{FF2B5EF4-FFF2-40B4-BE49-F238E27FC236}">
                <a16:creationId xmlns:a16="http://schemas.microsoft.com/office/drawing/2014/main" id="{BF5B9405-D76F-ED66-13A6-AE53F5569087}"/>
              </a:ext>
            </a:extLst>
          </p:cNvPr>
          <p:cNvSpPr>
            <a:spLocks noGrp="1"/>
          </p:cNvSpPr>
          <p:nvPr>
            <p:ph type="title"/>
          </p:nvPr>
        </p:nvSpPr>
        <p:spPr>
          <a:xfrm>
            <a:off x="479425" y="365133"/>
            <a:ext cx="6830838" cy="1622700"/>
          </a:xfrm>
        </p:spPr>
        <p:txBody>
          <a:bodyPr anchor="b">
            <a:noAutofit/>
          </a:bodyPr>
          <a:lstStyle/>
          <a:p>
            <a:r>
              <a:rPr lang="en-US"/>
              <a:t>Click to edit Master title style</a:t>
            </a:r>
            <a:endParaRPr lang="en-ID"/>
          </a:p>
        </p:txBody>
      </p:sp>
    </p:spTree>
    <p:extLst>
      <p:ext uri="{BB962C8B-B14F-4D97-AF65-F5344CB8AC3E}">
        <p14:creationId xmlns:p14="http://schemas.microsoft.com/office/powerpoint/2010/main" val="4099434630"/>
      </p:ext>
    </p:extLst>
  </p:cSld>
  <p:clrMapOvr>
    <a:masterClrMapping/>
  </p:clrMapOvr>
  <p:extLst>
    <p:ext uri="{DCECCB84-F9BA-43D5-87BE-67443E8EF086}">
      <p15:sldGuideLst xmlns:p15="http://schemas.microsoft.com/office/powerpoint/2012/main">
        <p15:guide id="1" orient="horz" pos="3240">
          <p15:clr>
            <a:srgbClr val="FBAE40"/>
          </p15:clr>
        </p15:guide>
        <p15:guide id="2" pos="576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Title">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0B69E86D-2093-4CE3-AFAD-5ED890C95422}"/>
              </a:ext>
            </a:extLst>
          </p:cNvPr>
          <p:cNvSpPr/>
          <p:nvPr userDrawn="1"/>
        </p:nvSpPr>
        <p:spPr>
          <a:xfrm>
            <a:off x="1" y="1"/>
            <a:ext cx="2489199" cy="2489199"/>
          </a:xfrm>
          <a:custGeom>
            <a:avLst/>
            <a:gdLst>
              <a:gd name="connsiteX0" fmla="*/ 0 w 3733799"/>
              <a:gd name="connsiteY0" fmla="*/ 0 h 3733799"/>
              <a:gd name="connsiteX1" fmla="*/ 3733799 w 3733799"/>
              <a:gd name="connsiteY1" fmla="*/ 0 h 3733799"/>
              <a:gd name="connsiteX2" fmla="*/ 0 w 3733799"/>
              <a:gd name="connsiteY2" fmla="*/ 3733799 h 3733799"/>
            </a:gdLst>
            <a:ahLst/>
            <a:cxnLst>
              <a:cxn ang="0">
                <a:pos x="connsiteX0" y="connsiteY0"/>
              </a:cxn>
              <a:cxn ang="0">
                <a:pos x="connsiteX1" y="connsiteY1"/>
              </a:cxn>
              <a:cxn ang="0">
                <a:pos x="connsiteX2" y="connsiteY2"/>
              </a:cxn>
            </a:cxnLst>
            <a:rect l="l" t="t" r="r" b="b"/>
            <a:pathLst>
              <a:path w="3733799" h="3733799">
                <a:moveTo>
                  <a:pt x="0" y="0"/>
                </a:moveTo>
                <a:lnTo>
                  <a:pt x="3733799" y="0"/>
                </a:lnTo>
                <a:cubicBezTo>
                  <a:pt x="3733799" y="2062120"/>
                  <a:pt x="2062120" y="3733799"/>
                  <a:pt x="0" y="3733799"/>
                </a:cubicBezTo>
                <a:close/>
              </a:path>
            </a:pathLst>
          </a:custGeom>
          <a:gradFill flip="none" rotWithShape="1">
            <a:gsLst>
              <a:gs pos="18000">
                <a:srgbClr val="043703"/>
              </a:gs>
              <a:gs pos="100000">
                <a:srgbClr val="FFFF6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sz="1200"/>
          </a:p>
        </p:txBody>
      </p:sp>
      <p:sp>
        <p:nvSpPr>
          <p:cNvPr id="12" name="Picture Placeholder 11">
            <a:extLst>
              <a:ext uri="{FF2B5EF4-FFF2-40B4-BE49-F238E27FC236}">
                <a16:creationId xmlns:a16="http://schemas.microsoft.com/office/drawing/2014/main" id="{1C3C0C18-3CFA-482C-8E5E-2A541D4A1BFF}"/>
              </a:ext>
            </a:extLst>
          </p:cNvPr>
          <p:cNvSpPr>
            <a:spLocks noGrp="1"/>
          </p:cNvSpPr>
          <p:nvPr>
            <p:ph type="pic" sz="quarter" idx="10"/>
          </p:nvPr>
        </p:nvSpPr>
        <p:spPr>
          <a:xfrm>
            <a:off x="5748997" y="476250"/>
            <a:ext cx="5157031" cy="5905500"/>
          </a:xfrm>
          <a:prstGeom prst="rect">
            <a:avLst/>
          </a:prstGeom>
        </p:spPr>
        <p:txBody>
          <a:bodyPr anchor="ctr">
            <a:normAutofit/>
          </a:bodyPr>
          <a:lstStyle>
            <a:lvl1pPr marL="0" indent="0" algn="ctr">
              <a:buNone/>
              <a:defRPr sz="1333"/>
            </a:lvl1pPr>
          </a:lstStyle>
          <a:p>
            <a:endParaRPr lang="en-ID"/>
          </a:p>
        </p:txBody>
      </p:sp>
      <p:sp>
        <p:nvSpPr>
          <p:cNvPr id="30" name="Text Placeholder 29">
            <a:extLst>
              <a:ext uri="{FF2B5EF4-FFF2-40B4-BE49-F238E27FC236}">
                <a16:creationId xmlns:a16="http://schemas.microsoft.com/office/drawing/2014/main" id="{B67530F7-C043-4F2D-AA58-B8F8D1238C27}"/>
              </a:ext>
            </a:extLst>
          </p:cNvPr>
          <p:cNvSpPr>
            <a:spLocks noGrp="1"/>
          </p:cNvSpPr>
          <p:nvPr>
            <p:ph type="body" sz="quarter" idx="14"/>
          </p:nvPr>
        </p:nvSpPr>
        <p:spPr>
          <a:xfrm>
            <a:off x="479426" y="5371548"/>
            <a:ext cx="4943506" cy="1010202"/>
          </a:xfrm>
          <a:prstGeom prst="rect">
            <a:avLst/>
          </a:prstGeom>
        </p:spPr>
        <p:txBody>
          <a:bodyPr>
            <a:noAutofit/>
          </a:bodyPr>
          <a:lstStyle>
            <a:lvl1pPr marL="0" indent="0">
              <a:buNone/>
              <a:defRPr sz="1600" b="0"/>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Click to edit Master text styles</a:t>
            </a:r>
            <a:endParaRPr lang="en-ID"/>
          </a:p>
        </p:txBody>
      </p:sp>
      <p:sp>
        <p:nvSpPr>
          <p:cNvPr id="6" name="Slide Number Placeholder 5">
            <a:extLst>
              <a:ext uri="{FF2B5EF4-FFF2-40B4-BE49-F238E27FC236}">
                <a16:creationId xmlns:a16="http://schemas.microsoft.com/office/drawing/2014/main" id="{193630AE-A578-3327-1F99-AAE520E5D187}"/>
              </a:ext>
            </a:extLst>
          </p:cNvPr>
          <p:cNvSpPr>
            <a:spLocks noGrp="1"/>
          </p:cNvSpPr>
          <p:nvPr>
            <p:ph type="sldNum" sz="quarter" idx="16"/>
          </p:nvPr>
        </p:nvSpPr>
        <p:spPr/>
        <p:txBody>
          <a:bodyPr/>
          <a:lstStyle/>
          <a:p>
            <a:fld id="{5E0C3BBE-9543-48E5-A6E1-C646F9A01966}" type="slidenum">
              <a:rPr lang="en-ID" smtClean="0"/>
              <a:pPr/>
              <a:t>‹N›</a:t>
            </a:fld>
            <a:endParaRPr lang="en-ID"/>
          </a:p>
        </p:txBody>
      </p:sp>
      <p:sp>
        <p:nvSpPr>
          <p:cNvPr id="4" name="Title 2">
            <a:extLst>
              <a:ext uri="{FF2B5EF4-FFF2-40B4-BE49-F238E27FC236}">
                <a16:creationId xmlns:a16="http://schemas.microsoft.com/office/drawing/2014/main" id="{6A0E0A3C-AF5E-BB75-6F0A-2D22B84E67BC}"/>
              </a:ext>
            </a:extLst>
          </p:cNvPr>
          <p:cNvSpPr>
            <a:spLocks noGrp="1"/>
          </p:cNvSpPr>
          <p:nvPr>
            <p:ph type="ctrTitle"/>
          </p:nvPr>
        </p:nvSpPr>
        <p:spPr>
          <a:xfrm>
            <a:off x="480001" y="1041400"/>
            <a:ext cx="5268995" cy="2387600"/>
          </a:xfrm>
        </p:spPr>
        <p:txBody>
          <a:bodyPr>
            <a:noAutofit/>
          </a:bodyPr>
          <a:lstStyle/>
          <a:p>
            <a:endParaRPr lang="en-GB"/>
          </a:p>
        </p:txBody>
      </p:sp>
    </p:spTree>
    <p:extLst>
      <p:ext uri="{BB962C8B-B14F-4D97-AF65-F5344CB8AC3E}">
        <p14:creationId xmlns:p14="http://schemas.microsoft.com/office/powerpoint/2010/main" val="3454382966"/>
      </p:ext>
    </p:extLst>
  </p:cSld>
  <p:clrMapOvr>
    <a:masterClrMapping/>
  </p:clrMapOvr>
  <p:extLst>
    <p:ext uri="{DCECCB84-F9BA-43D5-87BE-67443E8EF086}">
      <p15:sldGuideLst xmlns:p15="http://schemas.microsoft.com/office/powerpoint/2012/main">
        <p15:guide id="1" pos="5760">
          <p15:clr>
            <a:srgbClr val="FBAE40"/>
          </p15:clr>
        </p15:guide>
        <p15:guide id="2" orient="horz" pos="3240">
          <p15:clr>
            <a:srgbClr val="FBAE40"/>
          </p15:clr>
        </p15:guide>
        <p15:guide id="3" pos="453">
          <p15:clr>
            <a:srgbClr val="FBAE40"/>
          </p15:clr>
        </p15:guide>
        <p15:guide id="4" orient="horz" pos="450">
          <p15:clr>
            <a:srgbClr val="FBAE40"/>
          </p15:clr>
        </p15:guide>
        <p15:guide id="5" pos="10613">
          <p15:clr>
            <a:srgbClr val="FBAE40"/>
          </p15:clr>
        </p15:guide>
        <p15:guide id="6" orient="horz" pos="603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Column">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54BB9E4-E7B1-0134-AF57-AD95BB041006}"/>
              </a:ext>
            </a:extLst>
          </p:cNvPr>
          <p:cNvSpPr/>
          <p:nvPr userDrawn="1"/>
        </p:nvSpPr>
        <p:spPr>
          <a:xfrm>
            <a:off x="530" y="476248"/>
            <a:ext cx="5156502" cy="2952750"/>
          </a:xfrm>
          <a:prstGeom prst="rect">
            <a:avLst/>
          </a:prstGeom>
          <a:solidFill>
            <a:schemeClr val="bg1">
              <a:lumMod val="9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ID" sz="1200"/>
          </a:p>
        </p:txBody>
      </p:sp>
      <p:sp>
        <p:nvSpPr>
          <p:cNvPr id="4" name="Slide Number Placeholder 3">
            <a:extLst>
              <a:ext uri="{FF2B5EF4-FFF2-40B4-BE49-F238E27FC236}">
                <a16:creationId xmlns:a16="http://schemas.microsoft.com/office/drawing/2014/main" id="{D52182D3-0E91-91F1-ECC7-0966F48FB043}"/>
              </a:ext>
            </a:extLst>
          </p:cNvPr>
          <p:cNvSpPr>
            <a:spLocks noGrp="1"/>
          </p:cNvSpPr>
          <p:nvPr>
            <p:ph type="sldNum" sz="quarter" idx="11"/>
          </p:nvPr>
        </p:nvSpPr>
        <p:spPr/>
        <p:txBody>
          <a:bodyPr/>
          <a:lstStyle/>
          <a:p>
            <a:fld id="{5E0C3BBE-9543-48E5-A6E1-C646F9A01966}" type="slidenum">
              <a:rPr lang="en-ID" smtClean="0"/>
              <a:pPr/>
              <a:t>‹N›</a:t>
            </a:fld>
            <a:endParaRPr lang="en-ID"/>
          </a:p>
        </p:txBody>
      </p:sp>
      <p:sp>
        <p:nvSpPr>
          <p:cNvPr id="8" name="Rectangle 7">
            <a:extLst>
              <a:ext uri="{FF2B5EF4-FFF2-40B4-BE49-F238E27FC236}">
                <a16:creationId xmlns:a16="http://schemas.microsoft.com/office/drawing/2014/main" id="{E4CC096F-6B7A-45E7-A4B6-CD5BAF79EDB3}"/>
              </a:ext>
            </a:extLst>
          </p:cNvPr>
          <p:cNvSpPr/>
          <p:nvPr userDrawn="1"/>
        </p:nvSpPr>
        <p:spPr>
          <a:xfrm>
            <a:off x="5157032" y="467901"/>
            <a:ext cx="479425" cy="2961099"/>
          </a:xfrm>
          <a:prstGeom prst="rect">
            <a:avLst/>
          </a:prstGeom>
          <a:solidFill>
            <a:srgbClr val="CCFF66"/>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ID" sz="1200"/>
          </a:p>
        </p:txBody>
      </p:sp>
      <p:sp>
        <p:nvSpPr>
          <p:cNvPr id="9" name="Rectangle 8">
            <a:extLst>
              <a:ext uri="{FF2B5EF4-FFF2-40B4-BE49-F238E27FC236}">
                <a16:creationId xmlns:a16="http://schemas.microsoft.com/office/drawing/2014/main" id="{62CBBAE4-493F-3F66-9BA3-4B1526CEEC79}"/>
              </a:ext>
            </a:extLst>
          </p:cNvPr>
          <p:cNvSpPr/>
          <p:nvPr userDrawn="1"/>
        </p:nvSpPr>
        <p:spPr>
          <a:xfrm>
            <a:off x="5157032" y="3429000"/>
            <a:ext cx="479425" cy="2952750"/>
          </a:xfrm>
          <a:prstGeom prst="rect">
            <a:avLst/>
          </a:prstGeom>
          <a:solidFill>
            <a:srgbClr val="04370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ID" sz="1200"/>
          </a:p>
        </p:txBody>
      </p:sp>
      <p:sp>
        <p:nvSpPr>
          <p:cNvPr id="10" name="Picture Placeholder 11">
            <a:extLst>
              <a:ext uri="{FF2B5EF4-FFF2-40B4-BE49-F238E27FC236}">
                <a16:creationId xmlns:a16="http://schemas.microsoft.com/office/drawing/2014/main" id="{6BD6F11D-1F8D-7106-7F01-98F5C78698D3}"/>
              </a:ext>
            </a:extLst>
          </p:cNvPr>
          <p:cNvSpPr>
            <a:spLocks noGrp="1"/>
          </p:cNvSpPr>
          <p:nvPr>
            <p:ph type="pic" sz="quarter" idx="15"/>
          </p:nvPr>
        </p:nvSpPr>
        <p:spPr>
          <a:xfrm>
            <a:off x="265" y="3428999"/>
            <a:ext cx="5157031" cy="2952751"/>
          </a:xfrm>
          <a:prstGeom prst="rect">
            <a:avLst/>
          </a:prstGeom>
        </p:spPr>
        <p:txBody>
          <a:bodyPr anchor="ctr">
            <a:normAutofit/>
          </a:bodyPr>
          <a:lstStyle>
            <a:lvl1pPr marL="0" indent="0" algn="ctr">
              <a:buNone/>
              <a:defRPr sz="1333"/>
            </a:lvl1pPr>
          </a:lstStyle>
          <a:p>
            <a:endParaRPr lang="en-ID"/>
          </a:p>
        </p:txBody>
      </p:sp>
      <p:sp>
        <p:nvSpPr>
          <p:cNvPr id="14" name="Picture Placeholder 11">
            <a:extLst>
              <a:ext uri="{FF2B5EF4-FFF2-40B4-BE49-F238E27FC236}">
                <a16:creationId xmlns:a16="http://schemas.microsoft.com/office/drawing/2014/main" id="{C0E4CD27-9738-506D-FE10-C7E4B01642C7}"/>
              </a:ext>
            </a:extLst>
          </p:cNvPr>
          <p:cNvSpPr>
            <a:spLocks noGrp="1"/>
          </p:cNvSpPr>
          <p:nvPr>
            <p:ph type="pic" sz="quarter" idx="16"/>
          </p:nvPr>
        </p:nvSpPr>
        <p:spPr>
          <a:xfrm>
            <a:off x="5635928" y="476247"/>
            <a:ext cx="5157031" cy="2952751"/>
          </a:xfrm>
          <a:prstGeom prst="rect">
            <a:avLst/>
          </a:prstGeom>
        </p:spPr>
        <p:txBody>
          <a:bodyPr anchor="ctr">
            <a:normAutofit/>
          </a:bodyPr>
          <a:lstStyle>
            <a:lvl1pPr marL="0" indent="0" algn="ctr">
              <a:buNone/>
              <a:defRPr sz="1333"/>
            </a:lvl1pPr>
          </a:lstStyle>
          <a:p>
            <a:endParaRPr lang="en-ID"/>
          </a:p>
        </p:txBody>
      </p:sp>
      <p:sp>
        <p:nvSpPr>
          <p:cNvPr id="17" name="Text Placeholder 29">
            <a:extLst>
              <a:ext uri="{FF2B5EF4-FFF2-40B4-BE49-F238E27FC236}">
                <a16:creationId xmlns:a16="http://schemas.microsoft.com/office/drawing/2014/main" id="{B1DDC514-7359-001E-8FAE-68B46ECD30B4}"/>
              </a:ext>
            </a:extLst>
          </p:cNvPr>
          <p:cNvSpPr>
            <a:spLocks noGrp="1"/>
          </p:cNvSpPr>
          <p:nvPr>
            <p:ph type="body" sz="quarter" idx="18"/>
          </p:nvPr>
        </p:nvSpPr>
        <p:spPr>
          <a:xfrm>
            <a:off x="6102350" y="3975652"/>
            <a:ext cx="4293705" cy="333254"/>
          </a:xfrm>
          <a:prstGeom prst="rect">
            <a:avLst/>
          </a:prstGeom>
        </p:spPr>
        <p:txBody>
          <a:bodyPr tIns="0" bIns="0" anchor="t">
            <a:noAutofit/>
          </a:bodyPr>
          <a:lstStyle>
            <a:lvl1pPr marL="0" indent="0">
              <a:buNone/>
              <a:defRPr sz="1300" b="1"/>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Click to edit Master text styles</a:t>
            </a:r>
            <a:endParaRPr lang="en-ID"/>
          </a:p>
        </p:txBody>
      </p:sp>
      <p:sp>
        <p:nvSpPr>
          <p:cNvPr id="15" name="Text Placeholder 29">
            <a:extLst>
              <a:ext uri="{FF2B5EF4-FFF2-40B4-BE49-F238E27FC236}">
                <a16:creationId xmlns:a16="http://schemas.microsoft.com/office/drawing/2014/main" id="{9812B0A6-88F7-0091-186C-FFD429A6DA73}"/>
              </a:ext>
            </a:extLst>
          </p:cNvPr>
          <p:cNvSpPr>
            <a:spLocks noGrp="1"/>
          </p:cNvSpPr>
          <p:nvPr>
            <p:ph type="body" sz="quarter" idx="19"/>
          </p:nvPr>
        </p:nvSpPr>
        <p:spPr>
          <a:xfrm>
            <a:off x="6102350" y="4373217"/>
            <a:ext cx="4293705" cy="1954696"/>
          </a:xfrm>
          <a:prstGeom prst="rect">
            <a:avLst/>
          </a:prstGeom>
        </p:spPr>
        <p:txBody>
          <a:bodyPr tIns="0" bIns="0" anchor="t">
            <a:noAutofit/>
          </a:bodyPr>
          <a:lstStyle>
            <a:lvl1pPr marL="0" indent="0">
              <a:buNone/>
              <a:defRPr sz="1100" b="0"/>
            </a:lvl1pPr>
            <a:lvl2pPr marL="457223" indent="0">
              <a:buNone/>
              <a:defRPr sz="733"/>
            </a:lvl2pPr>
            <a:lvl3pPr marL="914446" indent="0">
              <a:buNone/>
              <a:defRPr sz="700"/>
            </a:lvl3pPr>
            <a:lvl4pPr marL="1371669" indent="0">
              <a:buNone/>
              <a:defRPr sz="667"/>
            </a:lvl4pPr>
            <a:lvl5pPr marL="1828891" indent="0">
              <a:buNone/>
              <a:defRPr sz="667"/>
            </a:lvl5pPr>
          </a:lstStyle>
          <a:p>
            <a:pPr>
              <a:lnSpc>
                <a:spcPct val="150000"/>
              </a:lnSpc>
              <a:spcBef>
                <a:spcPts val="600"/>
              </a:spcBef>
            </a:pPr>
            <a:r>
              <a:rPr lang="en-ID" b="0" i="0">
                <a:solidFill>
                  <a:schemeClr val="tx1">
                    <a:lumMod val="85000"/>
                    <a:lumOff val="15000"/>
                  </a:schemeClr>
                </a:solidFill>
                <a:effectLst/>
              </a:rPr>
              <a:t>Click to edit Master text styles</a:t>
            </a:r>
            <a:endParaRPr lang="en-US" sz="1400">
              <a:solidFill>
                <a:schemeClr val="tx1">
                  <a:lumMod val="85000"/>
                  <a:lumOff val="15000"/>
                </a:schemeClr>
              </a:solidFill>
            </a:endParaRPr>
          </a:p>
        </p:txBody>
      </p:sp>
      <p:sp>
        <p:nvSpPr>
          <p:cNvPr id="2" name="Title 1">
            <a:extLst>
              <a:ext uri="{FF2B5EF4-FFF2-40B4-BE49-F238E27FC236}">
                <a16:creationId xmlns:a16="http://schemas.microsoft.com/office/drawing/2014/main" id="{1036477C-8D55-B4B8-85DD-DAF85A20D8C5}"/>
              </a:ext>
            </a:extLst>
          </p:cNvPr>
          <p:cNvSpPr>
            <a:spLocks noGrp="1"/>
          </p:cNvSpPr>
          <p:nvPr>
            <p:ph type="title"/>
          </p:nvPr>
        </p:nvSpPr>
        <p:spPr>
          <a:xfrm>
            <a:off x="479428" y="493574"/>
            <a:ext cx="4629286" cy="2084577"/>
          </a:xfrm>
        </p:spPr>
        <p:txBody>
          <a:bodyPr anchor="b"/>
          <a:lstStyle/>
          <a:p>
            <a:r>
              <a:rPr lang="en-US"/>
              <a:t>Click to edit Master title style</a:t>
            </a:r>
            <a:endParaRPr lang="en-ID"/>
          </a:p>
        </p:txBody>
      </p:sp>
    </p:spTree>
    <p:extLst>
      <p:ext uri="{BB962C8B-B14F-4D97-AF65-F5344CB8AC3E}">
        <p14:creationId xmlns:p14="http://schemas.microsoft.com/office/powerpoint/2010/main" val="4286405416"/>
      </p:ext>
    </p:extLst>
  </p:cSld>
  <p:clrMapOvr>
    <a:masterClrMapping/>
  </p:clrMapOvr>
  <p:extLst>
    <p:ext uri="{DCECCB84-F9BA-43D5-87BE-67443E8EF086}">
      <p15:sldGuideLst xmlns:p15="http://schemas.microsoft.com/office/powerpoint/2012/main">
        <p15:guide id="1" orient="horz" pos="3240">
          <p15:clr>
            <a:srgbClr val="FBAE40"/>
          </p15:clr>
        </p15:guide>
        <p15:guide id="2" pos="576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4_Columns">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E7D916E-9E7D-F535-D2CB-56760629AE0B}"/>
              </a:ext>
            </a:extLst>
          </p:cNvPr>
          <p:cNvSpPr>
            <a:spLocks noGrp="1"/>
          </p:cNvSpPr>
          <p:nvPr>
            <p:ph type="sldNum" sz="quarter" idx="11"/>
          </p:nvPr>
        </p:nvSpPr>
        <p:spPr/>
        <p:txBody>
          <a:bodyPr/>
          <a:lstStyle/>
          <a:p>
            <a:fld id="{5E0C3BBE-9543-48E5-A6E1-C646F9A01966}" type="slidenum">
              <a:rPr lang="en-ID" smtClean="0"/>
              <a:pPr/>
              <a:t>‹N›</a:t>
            </a:fld>
            <a:endParaRPr lang="en-ID"/>
          </a:p>
        </p:txBody>
      </p:sp>
      <p:sp>
        <p:nvSpPr>
          <p:cNvPr id="2" name="Title 1">
            <a:extLst>
              <a:ext uri="{FF2B5EF4-FFF2-40B4-BE49-F238E27FC236}">
                <a16:creationId xmlns:a16="http://schemas.microsoft.com/office/drawing/2014/main" id="{5150A7F0-7F99-1360-70B4-D4A331CCCE0C}"/>
              </a:ext>
            </a:extLst>
          </p:cNvPr>
          <p:cNvSpPr>
            <a:spLocks noGrp="1"/>
          </p:cNvSpPr>
          <p:nvPr>
            <p:ph type="title"/>
          </p:nvPr>
        </p:nvSpPr>
        <p:spPr>
          <a:xfrm>
            <a:off x="548618" y="476251"/>
            <a:ext cx="5997573" cy="2084577"/>
          </a:xfrm>
        </p:spPr>
        <p:txBody>
          <a:bodyPr anchor="b">
            <a:noAutofit/>
          </a:bodyPr>
          <a:lstStyle>
            <a:lvl1pPr>
              <a:defRPr>
                <a:solidFill>
                  <a:schemeClr val="accent5">
                    <a:lumMod val="10000"/>
                  </a:schemeClr>
                </a:solidFill>
              </a:defRPr>
            </a:lvl1pPr>
          </a:lstStyle>
          <a:p>
            <a:r>
              <a:rPr lang="en-US"/>
              <a:t>Click to edit Master title style</a:t>
            </a:r>
            <a:endParaRPr lang="en-ID"/>
          </a:p>
        </p:txBody>
      </p:sp>
      <p:sp>
        <p:nvSpPr>
          <p:cNvPr id="16" name="Picture Placeholder 11">
            <a:extLst>
              <a:ext uri="{FF2B5EF4-FFF2-40B4-BE49-F238E27FC236}">
                <a16:creationId xmlns:a16="http://schemas.microsoft.com/office/drawing/2014/main" id="{35308A7C-49A7-E495-98ED-80210ECA6405}"/>
              </a:ext>
            </a:extLst>
          </p:cNvPr>
          <p:cNvSpPr>
            <a:spLocks noGrp="1"/>
          </p:cNvSpPr>
          <p:nvPr>
            <p:ph type="pic" sz="quarter" idx="19"/>
          </p:nvPr>
        </p:nvSpPr>
        <p:spPr>
          <a:xfrm>
            <a:off x="7035800" y="476251"/>
            <a:ext cx="3695699" cy="5901749"/>
          </a:xfrm>
          <a:prstGeom prst="rect">
            <a:avLst/>
          </a:prstGeom>
        </p:spPr>
        <p:txBody>
          <a:bodyPr anchor="ctr">
            <a:normAutofit/>
          </a:bodyPr>
          <a:lstStyle>
            <a:lvl1pPr marL="0" indent="0" algn="ctr">
              <a:buNone/>
              <a:defRPr sz="1333"/>
            </a:lvl1pPr>
          </a:lstStyle>
          <a:p>
            <a:endParaRPr lang="en-ID"/>
          </a:p>
        </p:txBody>
      </p:sp>
      <p:sp>
        <p:nvSpPr>
          <p:cNvPr id="17" name="Text Placeholder 29">
            <a:extLst>
              <a:ext uri="{FF2B5EF4-FFF2-40B4-BE49-F238E27FC236}">
                <a16:creationId xmlns:a16="http://schemas.microsoft.com/office/drawing/2014/main" id="{055849D2-06FF-927D-5748-2ACB6F5E07A3}"/>
              </a:ext>
            </a:extLst>
          </p:cNvPr>
          <p:cNvSpPr>
            <a:spLocks noGrp="1"/>
          </p:cNvSpPr>
          <p:nvPr>
            <p:ph type="body" sz="quarter" idx="20"/>
          </p:nvPr>
        </p:nvSpPr>
        <p:spPr>
          <a:xfrm>
            <a:off x="548618" y="3022924"/>
            <a:ext cx="2818852" cy="383955"/>
          </a:xfrm>
          <a:prstGeom prst="rect">
            <a:avLst/>
          </a:prstGeom>
          <a:noFill/>
          <a:ln w="28575">
            <a:noFill/>
          </a:ln>
        </p:spPr>
        <p:txBody>
          <a:bodyPr lIns="90000" tIns="0" rIns="90000" bIns="0">
            <a:noAutofit/>
          </a:bodyPr>
          <a:lstStyle>
            <a:lvl1pPr marL="0" indent="0">
              <a:buNone/>
              <a:defRPr sz="1300" b="1"/>
            </a:lvl1pPr>
            <a:lvl2pPr marL="457223" indent="0">
              <a:buNone/>
              <a:defRPr sz="733"/>
            </a:lvl2pPr>
            <a:lvl3pPr marL="914446" indent="0">
              <a:buNone/>
              <a:defRPr sz="700"/>
            </a:lvl3pPr>
            <a:lvl4pPr marL="1371669" indent="0">
              <a:buNone/>
              <a:defRPr sz="667"/>
            </a:lvl4pPr>
            <a:lvl5pPr marL="1828891" indent="0">
              <a:buNone/>
              <a:defRPr sz="667"/>
            </a:lvl5pPr>
          </a:lstStyle>
          <a:p>
            <a:pPr lvl="0"/>
            <a:endParaRPr lang="en-ID"/>
          </a:p>
        </p:txBody>
      </p:sp>
      <p:sp>
        <p:nvSpPr>
          <p:cNvPr id="19" name="Rectangle 18">
            <a:extLst>
              <a:ext uri="{FF2B5EF4-FFF2-40B4-BE49-F238E27FC236}">
                <a16:creationId xmlns:a16="http://schemas.microsoft.com/office/drawing/2014/main" id="{412B386F-2BB5-5A23-1C2E-2E9A1CAF3B31}"/>
              </a:ext>
            </a:extLst>
          </p:cNvPr>
          <p:cNvSpPr/>
          <p:nvPr userDrawn="1"/>
        </p:nvSpPr>
        <p:spPr>
          <a:xfrm>
            <a:off x="7041292" y="6381750"/>
            <a:ext cx="3695699" cy="476250"/>
          </a:xfrm>
          <a:prstGeom prst="rect">
            <a:avLst/>
          </a:prstGeom>
          <a:solidFill>
            <a:srgbClr val="0437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200"/>
          </a:p>
        </p:txBody>
      </p:sp>
      <p:sp>
        <p:nvSpPr>
          <p:cNvPr id="20" name="Rectangle 19">
            <a:extLst>
              <a:ext uri="{FF2B5EF4-FFF2-40B4-BE49-F238E27FC236}">
                <a16:creationId xmlns:a16="http://schemas.microsoft.com/office/drawing/2014/main" id="{87D1A6FE-0D92-6279-45D7-3F25B5FD249A}"/>
              </a:ext>
            </a:extLst>
          </p:cNvPr>
          <p:cNvSpPr/>
          <p:nvPr userDrawn="1"/>
        </p:nvSpPr>
        <p:spPr>
          <a:xfrm>
            <a:off x="7041292" y="3750"/>
            <a:ext cx="3695699" cy="476250"/>
          </a:xfrm>
          <a:prstGeom prst="rect">
            <a:avLst/>
          </a:prstGeom>
          <a:solidFill>
            <a:srgbClr val="0437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200"/>
          </a:p>
        </p:txBody>
      </p:sp>
      <p:sp>
        <p:nvSpPr>
          <p:cNvPr id="7" name="Text Placeholder 29">
            <a:extLst>
              <a:ext uri="{FF2B5EF4-FFF2-40B4-BE49-F238E27FC236}">
                <a16:creationId xmlns:a16="http://schemas.microsoft.com/office/drawing/2014/main" id="{8F2247D9-3978-61DA-2912-6A228203ED8A}"/>
              </a:ext>
            </a:extLst>
          </p:cNvPr>
          <p:cNvSpPr>
            <a:spLocks noGrp="1"/>
          </p:cNvSpPr>
          <p:nvPr>
            <p:ph type="body" sz="quarter" idx="23"/>
          </p:nvPr>
        </p:nvSpPr>
        <p:spPr>
          <a:xfrm>
            <a:off x="548618" y="3483149"/>
            <a:ext cx="2818851" cy="2048330"/>
          </a:xfrm>
          <a:prstGeom prst="rect">
            <a:avLst/>
          </a:prstGeom>
          <a:noFill/>
          <a:ln w="28575">
            <a:noFill/>
          </a:ln>
        </p:spPr>
        <p:txBody>
          <a:bodyPr lIns="90000" tIns="0" rIns="90000" bIns="0">
            <a:noAutofit/>
          </a:bodyPr>
          <a:lstStyle>
            <a:lvl1pPr marL="0" indent="0">
              <a:buNone/>
              <a:defRPr sz="1100" b="0"/>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Click to edit Master text styles</a:t>
            </a:r>
            <a:endParaRPr lang="en-ID"/>
          </a:p>
        </p:txBody>
      </p:sp>
      <p:sp>
        <p:nvSpPr>
          <p:cNvPr id="6" name="Text Placeholder 29">
            <a:extLst>
              <a:ext uri="{FF2B5EF4-FFF2-40B4-BE49-F238E27FC236}">
                <a16:creationId xmlns:a16="http://schemas.microsoft.com/office/drawing/2014/main" id="{66B18C5A-2C25-D7F8-262A-D37EE426D376}"/>
              </a:ext>
            </a:extLst>
          </p:cNvPr>
          <p:cNvSpPr>
            <a:spLocks noGrp="1"/>
          </p:cNvSpPr>
          <p:nvPr>
            <p:ph type="body" sz="quarter" idx="27"/>
          </p:nvPr>
        </p:nvSpPr>
        <p:spPr>
          <a:xfrm>
            <a:off x="3727339" y="3022924"/>
            <a:ext cx="2818852" cy="383955"/>
          </a:xfrm>
          <a:prstGeom prst="rect">
            <a:avLst/>
          </a:prstGeom>
          <a:noFill/>
          <a:ln w="28575">
            <a:noFill/>
          </a:ln>
        </p:spPr>
        <p:txBody>
          <a:bodyPr lIns="90000" tIns="0" rIns="90000" bIns="0">
            <a:noAutofit/>
          </a:bodyPr>
          <a:lstStyle>
            <a:lvl1pPr marL="0" indent="0">
              <a:buNone/>
              <a:defRPr sz="1300" b="1"/>
            </a:lvl1pPr>
            <a:lvl2pPr marL="457223" indent="0">
              <a:buNone/>
              <a:defRPr sz="733"/>
            </a:lvl2pPr>
            <a:lvl3pPr marL="914446" indent="0">
              <a:buNone/>
              <a:defRPr sz="700"/>
            </a:lvl3pPr>
            <a:lvl4pPr marL="1371669" indent="0">
              <a:buNone/>
              <a:defRPr sz="667"/>
            </a:lvl4pPr>
            <a:lvl5pPr marL="1828891" indent="0">
              <a:buNone/>
              <a:defRPr sz="667"/>
            </a:lvl5pPr>
          </a:lstStyle>
          <a:p>
            <a:pPr lvl="0"/>
            <a:endParaRPr lang="en-ID"/>
          </a:p>
        </p:txBody>
      </p:sp>
      <p:sp>
        <p:nvSpPr>
          <p:cNvPr id="8" name="Text Placeholder 29">
            <a:extLst>
              <a:ext uri="{FF2B5EF4-FFF2-40B4-BE49-F238E27FC236}">
                <a16:creationId xmlns:a16="http://schemas.microsoft.com/office/drawing/2014/main" id="{D4193A0C-AC5E-F56A-2F22-8C86BE1B4FE3}"/>
              </a:ext>
            </a:extLst>
          </p:cNvPr>
          <p:cNvSpPr>
            <a:spLocks noGrp="1"/>
          </p:cNvSpPr>
          <p:nvPr>
            <p:ph type="body" sz="quarter" idx="28"/>
          </p:nvPr>
        </p:nvSpPr>
        <p:spPr>
          <a:xfrm>
            <a:off x="3727339" y="3483149"/>
            <a:ext cx="2818851" cy="2048330"/>
          </a:xfrm>
          <a:prstGeom prst="rect">
            <a:avLst/>
          </a:prstGeom>
          <a:noFill/>
          <a:ln w="28575">
            <a:noFill/>
          </a:ln>
        </p:spPr>
        <p:txBody>
          <a:bodyPr lIns="90000" tIns="0" rIns="90000" bIns="0">
            <a:noAutofit/>
          </a:bodyPr>
          <a:lstStyle>
            <a:lvl1pPr marL="0" indent="0">
              <a:buNone/>
              <a:defRPr sz="1100" b="0"/>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Click to edit Master text styles</a:t>
            </a:r>
            <a:endParaRPr lang="en-ID"/>
          </a:p>
        </p:txBody>
      </p:sp>
    </p:spTree>
    <p:extLst>
      <p:ext uri="{BB962C8B-B14F-4D97-AF65-F5344CB8AC3E}">
        <p14:creationId xmlns:p14="http://schemas.microsoft.com/office/powerpoint/2010/main" val="1734708658"/>
      </p:ext>
    </p:extLst>
  </p:cSld>
  <p:clrMapOvr>
    <a:masterClrMapping/>
  </p:clrMapOvr>
  <p:extLst>
    <p:ext uri="{DCECCB84-F9BA-43D5-87BE-67443E8EF086}">
      <p15:sldGuideLst xmlns:p15="http://schemas.microsoft.com/office/powerpoint/2012/main">
        <p15:guide id="1" orient="horz" pos="3240">
          <p15:clr>
            <a:srgbClr val="FBAE40"/>
          </p15:clr>
        </p15:guide>
        <p15:guide id="2" pos="576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a:p>
        </p:txBody>
      </p:sp>
      <p:sp>
        <p:nvSpPr>
          <p:cNvPr id="4" name="Date Placeholder 3"/>
          <p:cNvSpPr>
            <a:spLocks noGrp="1"/>
          </p:cNvSpPr>
          <p:nvPr>
            <p:ph type="dt" sz="half" idx="10"/>
          </p:nvPr>
        </p:nvSpPr>
        <p:spPr/>
        <p:txBody>
          <a:bodyPr/>
          <a:lstStyle/>
          <a:p>
            <a:fld id="{C764DE79-268F-4C1A-8933-263129D2AF90}" type="datetimeFigureOut">
              <a:rPr lang="en-US" smtClean="0"/>
              <a:t>12/13/2024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0C3BBE-9543-48E5-A6E1-C646F9A01966}" type="slidenum">
              <a:rPr lang="en-ID" smtClean="0"/>
              <a:pPr/>
              <a:t>‹N›</a:t>
            </a:fld>
            <a:endParaRPr lang="en-ID"/>
          </a:p>
        </p:txBody>
      </p:sp>
    </p:spTree>
    <p:extLst>
      <p:ext uri="{BB962C8B-B14F-4D97-AF65-F5344CB8AC3E}">
        <p14:creationId xmlns:p14="http://schemas.microsoft.com/office/powerpoint/2010/main" val="533752352"/>
      </p:ext>
    </p:extLst>
  </p:cSld>
  <p:clrMapOvr>
    <a:masterClrMapping/>
  </p:clrMapOvr>
  <p:hf hd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a:p>
        </p:txBody>
      </p:sp>
      <p:sp>
        <p:nvSpPr>
          <p:cNvPr id="3" name="Content Placeholder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Date Placeholder 3"/>
          <p:cNvSpPr>
            <a:spLocks noGrp="1"/>
          </p:cNvSpPr>
          <p:nvPr>
            <p:ph type="dt" sz="half" idx="10"/>
          </p:nvPr>
        </p:nvSpPr>
        <p:spPr/>
        <p:txBody>
          <a:bodyPr/>
          <a:lstStyle/>
          <a:p>
            <a:fld id="{C764DE79-268F-4C1A-8933-263129D2AF90}" type="datetimeFigureOut">
              <a:rPr lang="en-US" smtClean="0"/>
              <a:t>12/13/2024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0C3BBE-9543-48E5-A6E1-C646F9A01966}" type="slidenum">
              <a:rPr lang="en-ID" smtClean="0"/>
              <a:pPr/>
              <a:t>‹N›</a:t>
            </a:fld>
            <a:endParaRPr lang="en-ID"/>
          </a:p>
        </p:txBody>
      </p:sp>
    </p:spTree>
    <p:extLst>
      <p:ext uri="{BB962C8B-B14F-4D97-AF65-F5344CB8AC3E}">
        <p14:creationId xmlns:p14="http://schemas.microsoft.com/office/powerpoint/2010/main" val="486430930"/>
      </p:ext>
    </p:extLst>
  </p:cSld>
  <p:clrMapOvr>
    <a:masterClrMapping/>
  </p:clrMapOvr>
  <p:hf hd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C764DE79-268F-4C1A-8933-263129D2AF90}" type="datetimeFigureOut">
              <a:rPr lang="en-US" smtClean="0"/>
              <a:t>12/13/2024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0C3BBE-9543-48E5-A6E1-C646F9A01966}" type="slidenum">
              <a:rPr lang="en-ID" smtClean="0"/>
              <a:pPr/>
              <a:t>‹N›</a:t>
            </a:fld>
            <a:endParaRPr lang="en-ID"/>
          </a:p>
        </p:txBody>
      </p:sp>
    </p:spTree>
    <p:extLst>
      <p:ext uri="{BB962C8B-B14F-4D97-AF65-F5344CB8AC3E}">
        <p14:creationId xmlns:p14="http://schemas.microsoft.com/office/powerpoint/2010/main" val="623972719"/>
      </p:ext>
    </p:extLst>
  </p:cSld>
  <p:clrMapOvr>
    <a:masterClrMapping/>
  </p:clrMapOvr>
  <p:hf hd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Date Placeholder 4"/>
          <p:cNvSpPr>
            <a:spLocks noGrp="1"/>
          </p:cNvSpPr>
          <p:nvPr>
            <p:ph type="dt" sz="half" idx="10"/>
          </p:nvPr>
        </p:nvSpPr>
        <p:spPr/>
        <p:txBody>
          <a:bodyPr/>
          <a:lstStyle/>
          <a:p>
            <a:fld id="{C764DE79-268F-4C1A-8933-263129D2AF90}" type="datetimeFigureOut">
              <a:rPr lang="en-US" smtClean="0"/>
              <a:t>12/13/2024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0C3BBE-9543-48E5-A6E1-C646F9A01966}" type="slidenum">
              <a:rPr lang="en-ID" smtClean="0"/>
              <a:pPr/>
              <a:t>‹N›</a:t>
            </a:fld>
            <a:endParaRPr lang="en-ID"/>
          </a:p>
        </p:txBody>
      </p:sp>
    </p:spTree>
    <p:extLst>
      <p:ext uri="{BB962C8B-B14F-4D97-AF65-F5344CB8AC3E}">
        <p14:creationId xmlns:p14="http://schemas.microsoft.com/office/powerpoint/2010/main" val="3903486045"/>
      </p:ext>
    </p:extLst>
  </p:cSld>
  <p:clrMapOvr>
    <a:masterClrMapping/>
  </p:clrMapOvr>
  <p:hf hd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it-IT"/>
              <a:t>Fare clic per modificare lo stile del titolo dello schema</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Content Placeholder 5"/>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7" name="Date Placeholder 6"/>
          <p:cNvSpPr>
            <a:spLocks noGrp="1"/>
          </p:cNvSpPr>
          <p:nvPr>
            <p:ph type="dt" sz="half" idx="10"/>
          </p:nvPr>
        </p:nvSpPr>
        <p:spPr/>
        <p:txBody>
          <a:bodyPr/>
          <a:lstStyle/>
          <a:p>
            <a:fld id="{C764DE79-268F-4C1A-8933-263129D2AF90}" type="datetimeFigureOut">
              <a:rPr lang="en-US" smtClean="0"/>
              <a:t>12/13/2024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E0C3BBE-9543-48E5-A6E1-C646F9A01966}" type="slidenum">
              <a:rPr lang="en-ID" smtClean="0"/>
              <a:pPr/>
              <a:t>‹N›</a:t>
            </a:fld>
            <a:endParaRPr lang="en-ID"/>
          </a:p>
        </p:txBody>
      </p:sp>
    </p:spTree>
    <p:extLst>
      <p:ext uri="{BB962C8B-B14F-4D97-AF65-F5344CB8AC3E}">
        <p14:creationId xmlns:p14="http://schemas.microsoft.com/office/powerpoint/2010/main" val="166696849"/>
      </p:ext>
    </p:extLst>
  </p:cSld>
  <p:clrMapOvr>
    <a:masterClrMapping/>
  </p:clrMapOvr>
  <p:hf hd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a:p>
        </p:txBody>
      </p:sp>
      <p:sp>
        <p:nvSpPr>
          <p:cNvPr id="3" name="Date Placeholder 2"/>
          <p:cNvSpPr>
            <a:spLocks noGrp="1"/>
          </p:cNvSpPr>
          <p:nvPr>
            <p:ph type="dt" sz="half" idx="10"/>
          </p:nvPr>
        </p:nvSpPr>
        <p:spPr/>
        <p:txBody>
          <a:bodyPr/>
          <a:lstStyle/>
          <a:p>
            <a:fld id="{C764DE79-268F-4C1A-8933-263129D2AF90}" type="datetimeFigureOut">
              <a:rPr lang="en-US" smtClean="0"/>
              <a:t>12/13/2024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E0C3BBE-9543-48E5-A6E1-C646F9A01966}" type="slidenum">
              <a:rPr lang="en-ID" smtClean="0"/>
              <a:pPr/>
              <a:t>‹N›</a:t>
            </a:fld>
            <a:endParaRPr lang="en-ID"/>
          </a:p>
        </p:txBody>
      </p:sp>
    </p:spTree>
    <p:extLst>
      <p:ext uri="{BB962C8B-B14F-4D97-AF65-F5344CB8AC3E}">
        <p14:creationId xmlns:p14="http://schemas.microsoft.com/office/powerpoint/2010/main" val="550405858"/>
      </p:ext>
    </p:extLst>
  </p:cSld>
  <p:clrMapOvr>
    <a:masterClrMapping/>
  </p:clrMapOvr>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lumn">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54BB9E4-E7B1-0134-AF57-AD95BB041006}"/>
              </a:ext>
            </a:extLst>
          </p:cNvPr>
          <p:cNvSpPr/>
          <p:nvPr userDrawn="1"/>
        </p:nvSpPr>
        <p:spPr>
          <a:xfrm>
            <a:off x="530" y="476248"/>
            <a:ext cx="5156502" cy="2952750"/>
          </a:xfrm>
          <a:prstGeom prst="rect">
            <a:avLst/>
          </a:prstGeom>
          <a:solidFill>
            <a:schemeClr val="bg1">
              <a:lumMod val="9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ID" sz="1200"/>
          </a:p>
        </p:txBody>
      </p:sp>
      <p:sp>
        <p:nvSpPr>
          <p:cNvPr id="4" name="Slide Number Placeholder 3">
            <a:extLst>
              <a:ext uri="{FF2B5EF4-FFF2-40B4-BE49-F238E27FC236}">
                <a16:creationId xmlns:a16="http://schemas.microsoft.com/office/drawing/2014/main" id="{D52182D3-0E91-91F1-ECC7-0966F48FB043}"/>
              </a:ext>
            </a:extLst>
          </p:cNvPr>
          <p:cNvSpPr>
            <a:spLocks noGrp="1"/>
          </p:cNvSpPr>
          <p:nvPr>
            <p:ph type="sldNum" sz="quarter" idx="11"/>
          </p:nvPr>
        </p:nvSpPr>
        <p:spPr/>
        <p:txBody>
          <a:bodyPr/>
          <a:lstStyle/>
          <a:p>
            <a:fld id="{5E0C3BBE-9543-48E5-A6E1-C646F9A01966}" type="slidenum">
              <a:rPr lang="en-ID" smtClean="0"/>
              <a:pPr/>
              <a:t>‹N›</a:t>
            </a:fld>
            <a:endParaRPr lang="en-ID"/>
          </a:p>
        </p:txBody>
      </p:sp>
      <p:sp>
        <p:nvSpPr>
          <p:cNvPr id="8" name="Rectangle 7">
            <a:extLst>
              <a:ext uri="{FF2B5EF4-FFF2-40B4-BE49-F238E27FC236}">
                <a16:creationId xmlns:a16="http://schemas.microsoft.com/office/drawing/2014/main" id="{E4CC096F-6B7A-45E7-A4B6-CD5BAF79EDB3}"/>
              </a:ext>
            </a:extLst>
          </p:cNvPr>
          <p:cNvSpPr/>
          <p:nvPr userDrawn="1"/>
        </p:nvSpPr>
        <p:spPr>
          <a:xfrm>
            <a:off x="5157032" y="467901"/>
            <a:ext cx="479425" cy="2961099"/>
          </a:xfrm>
          <a:prstGeom prst="rect">
            <a:avLst/>
          </a:prstGeom>
          <a:solidFill>
            <a:srgbClr val="CCFF66"/>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ID" sz="1200"/>
          </a:p>
        </p:txBody>
      </p:sp>
      <p:sp>
        <p:nvSpPr>
          <p:cNvPr id="9" name="Rectangle 8">
            <a:extLst>
              <a:ext uri="{FF2B5EF4-FFF2-40B4-BE49-F238E27FC236}">
                <a16:creationId xmlns:a16="http://schemas.microsoft.com/office/drawing/2014/main" id="{62CBBAE4-493F-3F66-9BA3-4B1526CEEC79}"/>
              </a:ext>
            </a:extLst>
          </p:cNvPr>
          <p:cNvSpPr/>
          <p:nvPr userDrawn="1"/>
        </p:nvSpPr>
        <p:spPr>
          <a:xfrm>
            <a:off x="5157032" y="3429000"/>
            <a:ext cx="479425" cy="2952750"/>
          </a:xfrm>
          <a:prstGeom prst="rect">
            <a:avLst/>
          </a:prstGeom>
          <a:solidFill>
            <a:srgbClr val="04370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ID" sz="1200"/>
          </a:p>
        </p:txBody>
      </p:sp>
      <p:sp>
        <p:nvSpPr>
          <p:cNvPr id="10" name="Picture Placeholder 11">
            <a:extLst>
              <a:ext uri="{FF2B5EF4-FFF2-40B4-BE49-F238E27FC236}">
                <a16:creationId xmlns:a16="http://schemas.microsoft.com/office/drawing/2014/main" id="{6BD6F11D-1F8D-7106-7F01-98F5C78698D3}"/>
              </a:ext>
            </a:extLst>
          </p:cNvPr>
          <p:cNvSpPr>
            <a:spLocks noGrp="1"/>
          </p:cNvSpPr>
          <p:nvPr>
            <p:ph type="pic" sz="quarter" idx="15"/>
          </p:nvPr>
        </p:nvSpPr>
        <p:spPr>
          <a:xfrm>
            <a:off x="265" y="3428999"/>
            <a:ext cx="5157031" cy="2952751"/>
          </a:xfrm>
          <a:prstGeom prst="rect">
            <a:avLst/>
          </a:prstGeom>
        </p:spPr>
        <p:txBody>
          <a:bodyPr anchor="ctr">
            <a:normAutofit/>
          </a:bodyPr>
          <a:lstStyle>
            <a:lvl1pPr marL="0" indent="0" algn="ctr">
              <a:buNone/>
              <a:defRPr sz="1333"/>
            </a:lvl1pPr>
          </a:lstStyle>
          <a:p>
            <a:endParaRPr lang="en-ID"/>
          </a:p>
        </p:txBody>
      </p:sp>
      <p:sp>
        <p:nvSpPr>
          <p:cNvPr id="14" name="Picture Placeholder 11">
            <a:extLst>
              <a:ext uri="{FF2B5EF4-FFF2-40B4-BE49-F238E27FC236}">
                <a16:creationId xmlns:a16="http://schemas.microsoft.com/office/drawing/2014/main" id="{C0E4CD27-9738-506D-FE10-C7E4B01642C7}"/>
              </a:ext>
            </a:extLst>
          </p:cNvPr>
          <p:cNvSpPr>
            <a:spLocks noGrp="1"/>
          </p:cNvSpPr>
          <p:nvPr>
            <p:ph type="pic" sz="quarter" idx="16"/>
          </p:nvPr>
        </p:nvSpPr>
        <p:spPr>
          <a:xfrm>
            <a:off x="5635928" y="476247"/>
            <a:ext cx="5157031" cy="2952751"/>
          </a:xfrm>
          <a:prstGeom prst="rect">
            <a:avLst/>
          </a:prstGeom>
        </p:spPr>
        <p:txBody>
          <a:bodyPr anchor="ctr">
            <a:normAutofit/>
          </a:bodyPr>
          <a:lstStyle>
            <a:lvl1pPr marL="0" indent="0" algn="ctr">
              <a:buNone/>
              <a:defRPr sz="1333"/>
            </a:lvl1pPr>
          </a:lstStyle>
          <a:p>
            <a:endParaRPr lang="en-ID"/>
          </a:p>
        </p:txBody>
      </p:sp>
      <p:sp>
        <p:nvSpPr>
          <p:cNvPr id="17" name="Text Placeholder 29">
            <a:extLst>
              <a:ext uri="{FF2B5EF4-FFF2-40B4-BE49-F238E27FC236}">
                <a16:creationId xmlns:a16="http://schemas.microsoft.com/office/drawing/2014/main" id="{B1DDC514-7359-001E-8FAE-68B46ECD30B4}"/>
              </a:ext>
            </a:extLst>
          </p:cNvPr>
          <p:cNvSpPr>
            <a:spLocks noGrp="1"/>
          </p:cNvSpPr>
          <p:nvPr>
            <p:ph type="body" sz="quarter" idx="18"/>
          </p:nvPr>
        </p:nvSpPr>
        <p:spPr>
          <a:xfrm>
            <a:off x="6102350" y="3975652"/>
            <a:ext cx="4293705" cy="333254"/>
          </a:xfrm>
          <a:prstGeom prst="rect">
            <a:avLst/>
          </a:prstGeom>
        </p:spPr>
        <p:txBody>
          <a:bodyPr tIns="0" bIns="0" anchor="t">
            <a:noAutofit/>
          </a:bodyPr>
          <a:lstStyle>
            <a:lvl1pPr marL="0" indent="0">
              <a:buNone/>
              <a:defRPr sz="1300" b="1"/>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Click to edit Master text styles</a:t>
            </a:r>
            <a:endParaRPr lang="en-ID"/>
          </a:p>
        </p:txBody>
      </p:sp>
      <p:sp>
        <p:nvSpPr>
          <p:cNvPr id="15" name="Text Placeholder 29">
            <a:extLst>
              <a:ext uri="{FF2B5EF4-FFF2-40B4-BE49-F238E27FC236}">
                <a16:creationId xmlns:a16="http://schemas.microsoft.com/office/drawing/2014/main" id="{9812B0A6-88F7-0091-186C-FFD429A6DA73}"/>
              </a:ext>
            </a:extLst>
          </p:cNvPr>
          <p:cNvSpPr>
            <a:spLocks noGrp="1"/>
          </p:cNvSpPr>
          <p:nvPr>
            <p:ph type="body" sz="quarter" idx="19"/>
          </p:nvPr>
        </p:nvSpPr>
        <p:spPr>
          <a:xfrm>
            <a:off x="6102350" y="4373217"/>
            <a:ext cx="4293705" cy="1954696"/>
          </a:xfrm>
          <a:prstGeom prst="rect">
            <a:avLst/>
          </a:prstGeom>
        </p:spPr>
        <p:txBody>
          <a:bodyPr tIns="0" bIns="0" anchor="t">
            <a:noAutofit/>
          </a:bodyPr>
          <a:lstStyle>
            <a:lvl1pPr marL="0" indent="0">
              <a:buNone/>
              <a:defRPr sz="1100" b="0"/>
            </a:lvl1pPr>
            <a:lvl2pPr marL="457223" indent="0">
              <a:buNone/>
              <a:defRPr sz="733"/>
            </a:lvl2pPr>
            <a:lvl3pPr marL="914446" indent="0">
              <a:buNone/>
              <a:defRPr sz="700"/>
            </a:lvl3pPr>
            <a:lvl4pPr marL="1371669" indent="0">
              <a:buNone/>
              <a:defRPr sz="667"/>
            </a:lvl4pPr>
            <a:lvl5pPr marL="1828891" indent="0">
              <a:buNone/>
              <a:defRPr sz="667"/>
            </a:lvl5pPr>
          </a:lstStyle>
          <a:p>
            <a:pPr>
              <a:lnSpc>
                <a:spcPct val="150000"/>
              </a:lnSpc>
              <a:spcBef>
                <a:spcPts val="600"/>
              </a:spcBef>
            </a:pPr>
            <a:r>
              <a:rPr lang="en-ID" b="0" i="0">
                <a:solidFill>
                  <a:schemeClr val="tx1">
                    <a:lumMod val="85000"/>
                    <a:lumOff val="15000"/>
                  </a:schemeClr>
                </a:solidFill>
                <a:effectLst/>
              </a:rPr>
              <a:t>Click to edit Master text styles</a:t>
            </a:r>
            <a:endParaRPr lang="en-US" sz="1400">
              <a:solidFill>
                <a:schemeClr val="tx1">
                  <a:lumMod val="85000"/>
                  <a:lumOff val="15000"/>
                </a:schemeClr>
              </a:solidFill>
            </a:endParaRPr>
          </a:p>
        </p:txBody>
      </p:sp>
      <p:sp>
        <p:nvSpPr>
          <p:cNvPr id="2" name="Title 1">
            <a:extLst>
              <a:ext uri="{FF2B5EF4-FFF2-40B4-BE49-F238E27FC236}">
                <a16:creationId xmlns:a16="http://schemas.microsoft.com/office/drawing/2014/main" id="{1036477C-8D55-B4B8-85DD-DAF85A20D8C5}"/>
              </a:ext>
            </a:extLst>
          </p:cNvPr>
          <p:cNvSpPr>
            <a:spLocks noGrp="1"/>
          </p:cNvSpPr>
          <p:nvPr>
            <p:ph type="title"/>
          </p:nvPr>
        </p:nvSpPr>
        <p:spPr>
          <a:xfrm>
            <a:off x="479428" y="493574"/>
            <a:ext cx="4629286" cy="2084577"/>
          </a:xfrm>
        </p:spPr>
        <p:txBody>
          <a:bodyPr anchor="b"/>
          <a:lstStyle/>
          <a:p>
            <a:r>
              <a:rPr lang="en-US"/>
              <a:t>Click to edit Master title style</a:t>
            </a:r>
            <a:endParaRPr lang="en-ID"/>
          </a:p>
        </p:txBody>
      </p:sp>
    </p:spTree>
    <p:extLst>
      <p:ext uri="{BB962C8B-B14F-4D97-AF65-F5344CB8AC3E}">
        <p14:creationId xmlns:p14="http://schemas.microsoft.com/office/powerpoint/2010/main" val="2981762647"/>
      </p:ext>
    </p:extLst>
  </p:cSld>
  <p:clrMapOvr>
    <a:masterClrMapping/>
  </p:clrMapOvr>
  <p:extLst>
    <p:ext uri="{DCECCB84-F9BA-43D5-87BE-67443E8EF086}">
      <p15:sldGuideLst xmlns:p15="http://schemas.microsoft.com/office/powerpoint/2012/main">
        <p15:guide id="1" orient="horz" pos="3240">
          <p15:clr>
            <a:srgbClr val="FBAE40"/>
          </p15:clr>
        </p15:guide>
        <p15:guide id="2" pos="576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12/13/2024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E0C3BBE-9543-48E5-A6E1-C646F9A01966}" type="slidenum">
              <a:rPr lang="en-ID" smtClean="0"/>
              <a:pPr/>
              <a:t>‹N›</a:t>
            </a:fld>
            <a:endParaRPr lang="en-ID"/>
          </a:p>
        </p:txBody>
      </p:sp>
    </p:spTree>
    <p:extLst>
      <p:ext uri="{BB962C8B-B14F-4D97-AF65-F5344CB8AC3E}">
        <p14:creationId xmlns:p14="http://schemas.microsoft.com/office/powerpoint/2010/main" val="3883416205"/>
      </p:ext>
    </p:extLst>
  </p:cSld>
  <p:clrMapOvr>
    <a:masterClrMapping/>
  </p:clrMapOvr>
  <p:hf hd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C764DE79-268F-4C1A-8933-263129D2AF90}" type="datetimeFigureOut">
              <a:rPr lang="en-US" smtClean="0"/>
              <a:t>12/13/2024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0C3BBE-9543-48E5-A6E1-C646F9A01966}" type="slidenum">
              <a:rPr lang="en-ID" smtClean="0"/>
              <a:pPr/>
              <a:t>‹N›</a:t>
            </a:fld>
            <a:endParaRPr lang="en-ID"/>
          </a:p>
        </p:txBody>
      </p:sp>
    </p:spTree>
    <p:extLst>
      <p:ext uri="{BB962C8B-B14F-4D97-AF65-F5344CB8AC3E}">
        <p14:creationId xmlns:p14="http://schemas.microsoft.com/office/powerpoint/2010/main" val="453700686"/>
      </p:ext>
    </p:extLst>
  </p:cSld>
  <p:clrMapOvr>
    <a:masterClrMapping/>
  </p:clrMapOvr>
  <p:hf hd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en-US"/>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C764DE79-268F-4C1A-8933-263129D2AF90}" type="datetimeFigureOut">
              <a:rPr lang="en-US" smtClean="0"/>
              <a:t>12/13/2024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0C3BBE-9543-48E5-A6E1-C646F9A01966}" type="slidenum">
              <a:rPr lang="en-ID" smtClean="0"/>
              <a:pPr/>
              <a:t>‹N›</a:t>
            </a:fld>
            <a:endParaRPr lang="en-ID"/>
          </a:p>
        </p:txBody>
      </p:sp>
    </p:spTree>
    <p:extLst>
      <p:ext uri="{BB962C8B-B14F-4D97-AF65-F5344CB8AC3E}">
        <p14:creationId xmlns:p14="http://schemas.microsoft.com/office/powerpoint/2010/main" val="3918076225"/>
      </p:ext>
    </p:extLst>
  </p:cSld>
  <p:clrMapOvr>
    <a:masterClrMapping/>
  </p:clrMapOvr>
  <p:hf hdr="0" dt="0"/>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a:p>
        </p:txBody>
      </p:sp>
      <p:sp>
        <p:nvSpPr>
          <p:cNvPr id="3" name="Vertical Text Placeholder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Date Placeholder 3"/>
          <p:cNvSpPr>
            <a:spLocks noGrp="1"/>
          </p:cNvSpPr>
          <p:nvPr>
            <p:ph type="dt" sz="half" idx="10"/>
          </p:nvPr>
        </p:nvSpPr>
        <p:spPr/>
        <p:txBody>
          <a:bodyPr/>
          <a:lstStyle/>
          <a:p>
            <a:fld id="{C764DE79-268F-4C1A-8933-263129D2AF90}" type="datetimeFigureOut">
              <a:rPr lang="en-US" smtClean="0"/>
              <a:t>12/13/2024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0C3BBE-9543-48E5-A6E1-C646F9A01966}" type="slidenum">
              <a:rPr lang="en-ID" smtClean="0"/>
              <a:pPr/>
              <a:t>‹N›</a:t>
            </a:fld>
            <a:endParaRPr lang="en-ID"/>
          </a:p>
        </p:txBody>
      </p:sp>
    </p:spTree>
    <p:extLst>
      <p:ext uri="{BB962C8B-B14F-4D97-AF65-F5344CB8AC3E}">
        <p14:creationId xmlns:p14="http://schemas.microsoft.com/office/powerpoint/2010/main" val="2111894163"/>
      </p:ext>
    </p:extLst>
  </p:cSld>
  <p:clrMapOvr>
    <a:masterClrMapping/>
  </p:clrMapOvr>
  <p:hf hdr="0" dt="0"/>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it-IT"/>
              <a:t>Fare clic per modificare lo stile del titolo dello schema</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Date Placeholder 3"/>
          <p:cNvSpPr>
            <a:spLocks noGrp="1"/>
          </p:cNvSpPr>
          <p:nvPr>
            <p:ph type="dt" sz="half" idx="10"/>
          </p:nvPr>
        </p:nvSpPr>
        <p:spPr/>
        <p:txBody>
          <a:bodyPr/>
          <a:lstStyle/>
          <a:p>
            <a:fld id="{C764DE79-268F-4C1A-8933-263129D2AF90}" type="datetimeFigureOut">
              <a:rPr lang="en-US" smtClean="0"/>
              <a:t>12/13/2024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0C3BBE-9543-48E5-A6E1-C646F9A01966}" type="slidenum">
              <a:rPr lang="en-ID" smtClean="0"/>
              <a:pPr/>
              <a:t>‹N›</a:t>
            </a:fld>
            <a:endParaRPr lang="en-ID"/>
          </a:p>
        </p:txBody>
      </p:sp>
    </p:spTree>
    <p:extLst>
      <p:ext uri="{BB962C8B-B14F-4D97-AF65-F5344CB8AC3E}">
        <p14:creationId xmlns:p14="http://schemas.microsoft.com/office/powerpoint/2010/main" val="404186563"/>
      </p:ext>
    </p:extLst>
  </p:cSld>
  <p:clrMapOvr>
    <a:masterClrMapping/>
  </p:clrMapOvr>
  <p:hf hdr="0" dt="0"/>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DEFAUL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90647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0B69E86D-2093-4CE3-AFAD-5ED890C95422}"/>
              </a:ext>
            </a:extLst>
          </p:cNvPr>
          <p:cNvSpPr/>
          <p:nvPr userDrawn="1"/>
        </p:nvSpPr>
        <p:spPr>
          <a:xfrm>
            <a:off x="1" y="1"/>
            <a:ext cx="2489199" cy="2489199"/>
          </a:xfrm>
          <a:custGeom>
            <a:avLst/>
            <a:gdLst>
              <a:gd name="connsiteX0" fmla="*/ 0 w 3733799"/>
              <a:gd name="connsiteY0" fmla="*/ 0 h 3733799"/>
              <a:gd name="connsiteX1" fmla="*/ 3733799 w 3733799"/>
              <a:gd name="connsiteY1" fmla="*/ 0 h 3733799"/>
              <a:gd name="connsiteX2" fmla="*/ 0 w 3733799"/>
              <a:gd name="connsiteY2" fmla="*/ 3733799 h 3733799"/>
            </a:gdLst>
            <a:ahLst/>
            <a:cxnLst>
              <a:cxn ang="0">
                <a:pos x="connsiteX0" y="connsiteY0"/>
              </a:cxn>
              <a:cxn ang="0">
                <a:pos x="connsiteX1" y="connsiteY1"/>
              </a:cxn>
              <a:cxn ang="0">
                <a:pos x="connsiteX2" y="connsiteY2"/>
              </a:cxn>
            </a:cxnLst>
            <a:rect l="l" t="t" r="r" b="b"/>
            <a:pathLst>
              <a:path w="3733799" h="3733799">
                <a:moveTo>
                  <a:pt x="0" y="0"/>
                </a:moveTo>
                <a:lnTo>
                  <a:pt x="3733799" y="0"/>
                </a:lnTo>
                <a:cubicBezTo>
                  <a:pt x="3733799" y="2062120"/>
                  <a:pt x="2062120" y="3733799"/>
                  <a:pt x="0" y="3733799"/>
                </a:cubicBezTo>
                <a:close/>
              </a:path>
            </a:pathLst>
          </a:custGeom>
          <a:gradFill flip="none" rotWithShape="1">
            <a:gsLst>
              <a:gs pos="18000">
                <a:srgbClr val="043703"/>
              </a:gs>
              <a:gs pos="100000">
                <a:srgbClr val="FFFF6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sz="1200"/>
          </a:p>
        </p:txBody>
      </p:sp>
      <p:sp>
        <p:nvSpPr>
          <p:cNvPr id="12" name="Picture Placeholder 11">
            <a:extLst>
              <a:ext uri="{FF2B5EF4-FFF2-40B4-BE49-F238E27FC236}">
                <a16:creationId xmlns:a16="http://schemas.microsoft.com/office/drawing/2014/main" id="{1C3C0C18-3CFA-482C-8E5E-2A541D4A1BFF}"/>
              </a:ext>
            </a:extLst>
          </p:cNvPr>
          <p:cNvSpPr>
            <a:spLocks noGrp="1"/>
          </p:cNvSpPr>
          <p:nvPr>
            <p:ph type="pic" sz="quarter" idx="10"/>
          </p:nvPr>
        </p:nvSpPr>
        <p:spPr>
          <a:xfrm>
            <a:off x="5748997" y="476250"/>
            <a:ext cx="5157031" cy="5905500"/>
          </a:xfrm>
          <a:prstGeom prst="rect">
            <a:avLst/>
          </a:prstGeom>
        </p:spPr>
        <p:txBody>
          <a:bodyPr anchor="ctr">
            <a:normAutofit/>
          </a:bodyPr>
          <a:lstStyle>
            <a:lvl1pPr marL="0" indent="0" algn="ctr">
              <a:buNone/>
              <a:defRPr sz="1333"/>
            </a:lvl1pPr>
          </a:lstStyle>
          <a:p>
            <a:endParaRPr lang="en-ID"/>
          </a:p>
        </p:txBody>
      </p:sp>
      <p:sp>
        <p:nvSpPr>
          <p:cNvPr id="30" name="Text Placeholder 29">
            <a:extLst>
              <a:ext uri="{FF2B5EF4-FFF2-40B4-BE49-F238E27FC236}">
                <a16:creationId xmlns:a16="http://schemas.microsoft.com/office/drawing/2014/main" id="{B67530F7-C043-4F2D-AA58-B8F8D1238C27}"/>
              </a:ext>
            </a:extLst>
          </p:cNvPr>
          <p:cNvSpPr>
            <a:spLocks noGrp="1"/>
          </p:cNvSpPr>
          <p:nvPr>
            <p:ph type="body" sz="quarter" idx="14"/>
          </p:nvPr>
        </p:nvSpPr>
        <p:spPr>
          <a:xfrm>
            <a:off x="479426" y="5371548"/>
            <a:ext cx="4943506" cy="1010202"/>
          </a:xfrm>
          <a:prstGeom prst="rect">
            <a:avLst/>
          </a:prstGeom>
        </p:spPr>
        <p:txBody>
          <a:bodyPr>
            <a:noAutofit/>
          </a:bodyPr>
          <a:lstStyle>
            <a:lvl1pPr marL="0" indent="0">
              <a:buNone/>
              <a:defRPr sz="1600" b="0"/>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Click to edit Master text styles</a:t>
            </a:r>
            <a:endParaRPr lang="en-ID"/>
          </a:p>
        </p:txBody>
      </p:sp>
      <p:sp>
        <p:nvSpPr>
          <p:cNvPr id="6" name="Slide Number Placeholder 5">
            <a:extLst>
              <a:ext uri="{FF2B5EF4-FFF2-40B4-BE49-F238E27FC236}">
                <a16:creationId xmlns:a16="http://schemas.microsoft.com/office/drawing/2014/main" id="{193630AE-A578-3327-1F99-AAE520E5D187}"/>
              </a:ext>
            </a:extLst>
          </p:cNvPr>
          <p:cNvSpPr>
            <a:spLocks noGrp="1"/>
          </p:cNvSpPr>
          <p:nvPr>
            <p:ph type="sldNum" sz="quarter" idx="16"/>
          </p:nvPr>
        </p:nvSpPr>
        <p:spPr/>
        <p:txBody>
          <a:bodyPr/>
          <a:lstStyle/>
          <a:p>
            <a:fld id="{5E0C3BBE-9543-48E5-A6E1-C646F9A01966}" type="slidenum">
              <a:rPr lang="en-ID" smtClean="0"/>
              <a:pPr/>
              <a:t>‹N›</a:t>
            </a:fld>
            <a:endParaRPr lang="en-ID"/>
          </a:p>
        </p:txBody>
      </p:sp>
      <p:sp>
        <p:nvSpPr>
          <p:cNvPr id="4" name="Title 2">
            <a:extLst>
              <a:ext uri="{FF2B5EF4-FFF2-40B4-BE49-F238E27FC236}">
                <a16:creationId xmlns:a16="http://schemas.microsoft.com/office/drawing/2014/main" id="{6A0E0A3C-AF5E-BB75-6F0A-2D22B84E67BC}"/>
              </a:ext>
            </a:extLst>
          </p:cNvPr>
          <p:cNvSpPr>
            <a:spLocks noGrp="1"/>
          </p:cNvSpPr>
          <p:nvPr>
            <p:ph type="ctrTitle"/>
          </p:nvPr>
        </p:nvSpPr>
        <p:spPr>
          <a:xfrm>
            <a:off x="480001" y="1041400"/>
            <a:ext cx="5268995" cy="2387600"/>
          </a:xfrm>
        </p:spPr>
        <p:txBody>
          <a:bodyPr>
            <a:noAutofit/>
          </a:bodyPr>
          <a:lstStyle/>
          <a:p>
            <a:endParaRPr lang="en-GB"/>
          </a:p>
        </p:txBody>
      </p:sp>
    </p:spTree>
    <p:extLst>
      <p:ext uri="{BB962C8B-B14F-4D97-AF65-F5344CB8AC3E}">
        <p14:creationId xmlns:p14="http://schemas.microsoft.com/office/powerpoint/2010/main" val="2386207478"/>
      </p:ext>
    </p:extLst>
  </p:cSld>
  <p:clrMapOvr>
    <a:masterClrMapping/>
  </p:clrMapOvr>
  <p:extLst>
    <p:ext uri="{DCECCB84-F9BA-43D5-87BE-67443E8EF086}">
      <p15:sldGuideLst xmlns:p15="http://schemas.microsoft.com/office/powerpoint/2012/main">
        <p15:guide id="1" pos="5760">
          <p15:clr>
            <a:srgbClr val="FBAE40"/>
          </p15:clr>
        </p15:guide>
        <p15:guide id="2" orient="horz" pos="3240">
          <p15:clr>
            <a:srgbClr val="FBAE40"/>
          </p15:clr>
        </p15:guide>
        <p15:guide id="3" pos="453">
          <p15:clr>
            <a:srgbClr val="FBAE40"/>
          </p15:clr>
        </p15:guide>
        <p15:guide id="4" orient="horz" pos="450">
          <p15:clr>
            <a:srgbClr val="FBAE40"/>
          </p15:clr>
        </p15:guide>
        <p15:guide id="5" pos="10613">
          <p15:clr>
            <a:srgbClr val="FBAE40"/>
          </p15:clr>
        </p15:guide>
        <p15:guide id="6" orient="horz" pos="603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3_Columns(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7DB1BE-3A9D-7CBF-E94D-658AA964278F}"/>
              </a:ext>
            </a:extLst>
          </p:cNvPr>
          <p:cNvSpPr>
            <a:spLocks noGrp="1"/>
          </p:cNvSpPr>
          <p:nvPr>
            <p:ph type="title"/>
          </p:nvPr>
        </p:nvSpPr>
        <p:spPr>
          <a:xfrm>
            <a:off x="479426" y="365125"/>
            <a:ext cx="6747417" cy="1622700"/>
          </a:xfrm>
        </p:spPr>
        <p:txBody>
          <a:bodyPr anchor="b">
            <a:noAutofit/>
          </a:bodyPr>
          <a:lstStyle/>
          <a:p>
            <a:r>
              <a:rPr lang="en-US"/>
              <a:t>Click to edit Master title style</a:t>
            </a:r>
            <a:endParaRPr lang="en-ID"/>
          </a:p>
        </p:txBody>
      </p:sp>
      <p:sp>
        <p:nvSpPr>
          <p:cNvPr id="4" name="Slide Number Placeholder 3">
            <a:extLst>
              <a:ext uri="{FF2B5EF4-FFF2-40B4-BE49-F238E27FC236}">
                <a16:creationId xmlns:a16="http://schemas.microsoft.com/office/drawing/2014/main" id="{ED2BB592-4352-71AD-8AF9-A717FA1035A1}"/>
              </a:ext>
            </a:extLst>
          </p:cNvPr>
          <p:cNvSpPr>
            <a:spLocks noGrp="1"/>
          </p:cNvSpPr>
          <p:nvPr>
            <p:ph type="sldNum" sz="quarter" idx="11"/>
          </p:nvPr>
        </p:nvSpPr>
        <p:spPr/>
        <p:txBody>
          <a:bodyPr/>
          <a:lstStyle/>
          <a:p>
            <a:fld id="{5E0C3BBE-9543-48E5-A6E1-C646F9A01966}" type="slidenum">
              <a:rPr lang="en-ID" smtClean="0"/>
              <a:pPr/>
              <a:t>‹N›</a:t>
            </a:fld>
            <a:endParaRPr lang="en-ID"/>
          </a:p>
        </p:txBody>
      </p:sp>
      <p:sp>
        <p:nvSpPr>
          <p:cNvPr id="5" name="Text Placeholder 4">
            <a:extLst>
              <a:ext uri="{FF2B5EF4-FFF2-40B4-BE49-F238E27FC236}">
                <a16:creationId xmlns:a16="http://schemas.microsoft.com/office/drawing/2014/main" id="{2FEA79BB-C888-01D5-23B7-4B9BF835D1AB}"/>
              </a:ext>
            </a:extLst>
          </p:cNvPr>
          <p:cNvSpPr>
            <a:spLocks noGrp="1"/>
          </p:cNvSpPr>
          <p:nvPr>
            <p:ph type="body" sz="quarter" idx="27"/>
          </p:nvPr>
        </p:nvSpPr>
        <p:spPr>
          <a:xfrm>
            <a:off x="479427" y="3468756"/>
            <a:ext cx="3186275" cy="360000"/>
          </a:xfrm>
          <a:prstGeom prst="rect">
            <a:avLst/>
          </a:prstGeom>
        </p:spPr>
        <p:txBody>
          <a:bodyPr tIns="0" bIns="0" anchor="t">
            <a:noAutofit/>
          </a:bodyPr>
          <a:lstStyle>
            <a:lvl1pPr marL="0" indent="0" algn="l">
              <a:buNone/>
              <a:defRPr sz="1300" b="1">
                <a:solidFill>
                  <a:schemeClr val="tx1"/>
                </a:solidFill>
              </a:defRPr>
            </a:lvl1pPr>
            <a:lvl2pPr marL="457223" indent="0">
              <a:buNone/>
              <a:defRPr sz="800"/>
            </a:lvl2pPr>
            <a:lvl3pPr marL="914446" indent="0">
              <a:buNone/>
              <a:defRPr sz="800"/>
            </a:lvl3pPr>
            <a:lvl4pPr marL="1371669" indent="0">
              <a:buNone/>
              <a:defRPr sz="800"/>
            </a:lvl4pPr>
            <a:lvl5pPr marL="1828891" indent="0">
              <a:buNone/>
              <a:defRPr sz="800"/>
            </a:lvl5pPr>
          </a:lstStyle>
          <a:p>
            <a:pPr lvl="0"/>
            <a:r>
              <a:rPr lang="en-US"/>
              <a:t>Click to edit Master text styles</a:t>
            </a:r>
          </a:p>
        </p:txBody>
      </p:sp>
      <p:sp>
        <p:nvSpPr>
          <p:cNvPr id="9" name="Picture Placeholder 3">
            <a:extLst>
              <a:ext uri="{FF2B5EF4-FFF2-40B4-BE49-F238E27FC236}">
                <a16:creationId xmlns:a16="http://schemas.microsoft.com/office/drawing/2014/main" id="{65BEA024-E389-52C5-1BE3-1EEF00B6C305}"/>
              </a:ext>
            </a:extLst>
          </p:cNvPr>
          <p:cNvSpPr>
            <a:spLocks noGrp="1"/>
          </p:cNvSpPr>
          <p:nvPr>
            <p:ph type="pic" sz="quarter" idx="32"/>
          </p:nvPr>
        </p:nvSpPr>
        <p:spPr>
          <a:xfrm>
            <a:off x="7636329" y="0"/>
            <a:ext cx="3168603" cy="3210120"/>
          </a:xfrm>
          <a:prstGeom prst="rect">
            <a:avLst/>
          </a:prstGeom>
        </p:spPr>
        <p:txBody>
          <a:bodyPr anchor="ctr">
            <a:normAutofit/>
          </a:bodyPr>
          <a:lstStyle>
            <a:lvl1pPr marL="0" indent="0" algn="ctr">
              <a:buNone/>
              <a:defRPr sz="800"/>
            </a:lvl1pPr>
          </a:lstStyle>
          <a:p>
            <a:endParaRPr lang="en-ID"/>
          </a:p>
        </p:txBody>
      </p:sp>
      <p:sp>
        <p:nvSpPr>
          <p:cNvPr id="11" name="Text Placeholder 4">
            <a:extLst>
              <a:ext uri="{FF2B5EF4-FFF2-40B4-BE49-F238E27FC236}">
                <a16:creationId xmlns:a16="http://schemas.microsoft.com/office/drawing/2014/main" id="{064F3589-48F2-34E0-4A16-04E21FF233B0}"/>
              </a:ext>
            </a:extLst>
          </p:cNvPr>
          <p:cNvSpPr>
            <a:spLocks noGrp="1"/>
          </p:cNvSpPr>
          <p:nvPr>
            <p:ph type="body" sz="quarter" idx="34"/>
          </p:nvPr>
        </p:nvSpPr>
        <p:spPr>
          <a:xfrm>
            <a:off x="479427" y="3908613"/>
            <a:ext cx="3186275" cy="2401171"/>
          </a:xfrm>
          <a:prstGeom prst="rect">
            <a:avLst/>
          </a:prstGeom>
        </p:spPr>
        <p:txBody>
          <a:bodyPr anchor="t">
            <a:noAutofit/>
          </a:bodyPr>
          <a:lstStyle>
            <a:lvl1pPr marL="0" indent="0" algn="l">
              <a:buNone/>
              <a:defRPr sz="1100" b="0">
                <a:solidFill>
                  <a:schemeClr val="tx1"/>
                </a:solidFill>
              </a:defRPr>
            </a:lvl1pPr>
            <a:lvl2pPr marL="457223" indent="0">
              <a:buNone/>
              <a:defRPr sz="800"/>
            </a:lvl2pPr>
            <a:lvl3pPr marL="914446" indent="0">
              <a:buNone/>
              <a:defRPr sz="800"/>
            </a:lvl3pPr>
            <a:lvl4pPr marL="1371669" indent="0">
              <a:buNone/>
              <a:defRPr sz="800"/>
            </a:lvl4pPr>
            <a:lvl5pPr marL="1828891" indent="0">
              <a:buNone/>
              <a:defRPr sz="800"/>
            </a:lvl5pPr>
          </a:lstStyle>
          <a:p>
            <a:pPr lvl="0"/>
            <a:r>
              <a:rPr lang="en-US"/>
              <a:t>Click to edit Master text styles</a:t>
            </a:r>
          </a:p>
        </p:txBody>
      </p:sp>
      <p:sp>
        <p:nvSpPr>
          <p:cNvPr id="12" name="Text Placeholder 4">
            <a:extLst>
              <a:ext uri="{FF2B5EF4-FFF2-40B4-BE49-F238E27FC236}">
                <a16:creationId xmlns:a16="http://schemas.microsoft.com/office/drawing/2014/main" id="{881F9334-559D-3BB3-EEBD-E165D3BE3EF6}"/>
              </a:ext>
            </a:extLst>
          </p:cNvPr>
          <p:cNvSpPr>
            <a:spLocks noGrp="1"/>
          </p:cNvSpPr>
          <p:nvPr>
            <p:ph type="body" sz="quarter" idx="35"/>
          </p:nvPr>
        </p:nvSpPr>
        <p:spPr>
          <a:xfrm>
            <a:off x="4036716" y="3472120"/>
            <a:ext cx="3186275" cy="360000"/>
          </a:xfrm>
          <a:prstGeom prst="rect">
            <a:avLst/>
          </a:prstGeom>
        </p:spPr>
        <p:txBody>
          <a:bodyPr tIns="0" bIns="0" anchor="t">
            <a:noAutofit/>
          </a:bodyPr>
          <a:lstStyle>
            <a:lvl1pPr marL="0" indent="0" algn="l">
              <a:buNone/>
              <a:defRPr sz="1300" b="1">
                <a:solidFill>
                  <a:schemeClr val="tx1"/>
                </a:solidFill>
              </a:defRPr>
            </a:lvl1pPr>
            <a:lvl2pPr marL="457223" indent="0">
              <a:buNone/>
              <a:defRPr sz="800"/>
            </a:lvl2pPr>
            <a:lvl3pPr marL="914446" indent="0">
              <a:buNone/>
              <a:defRPr sz="800"/>
            </a:lvl3pPr>
            <a:lvl4pPr marL="1371669" indent="0">
              <a:buNone/>
              <a:defRPr sz="800"/>
            </a:lvl4pPr>
            <a:lvl5pPr marL="1828891" indent="0">
              <a:buNone/>
              <a:defRPr sz="800"/>
            </a:lvl5pPr>
          </a:lstStyle>
          <a:p>
            <a:pPr lvl="0"/>
            <a:r>
              <a:rPr lang="en-US"/>
              <a:t>Click to edit Master text styles</a:t>
            </a:r>
          </a:p>
        </p:txBody>
      </p:sp>
      <p:sp>
        <p:nvSpPr>
          <p:cNvPr id="13" name="Text Placeholder 4">
            <a:extLst>
              <a:ext uri="{FF2B5EF4-FFF2-40B4-BE49-F238E27FC236}">
                <a16:creationId xmlns:a16="http://schemas.microsoft.com/office/drawing/2014/main" id="{0371A1A1-BA0D-8BDB-4C70-AA3BB67D5F18}"/>
              </a:ext>
            </a:extLst>
          </p:cNvPr>
          <p:cNvSpPr>
            <a:spLocks noGrp="1"/>
          </p:cNvSpPr>
          <p:nvPr>
            <p:ph type="body" sz="quarter" idx="36"/>
          </p:nvPr>
        </p:nvSpPr>
        <p:spPr>
          <a:xfrm>
            <a:off x="4036716" y="3911977"/>
            <a:ext cx="3186275" cy="2401171"/>
          </a:xfrm>
          <a:prstGeom prst="rect">
            <a:avLst/>
          </a:prstGeom>
        </p:spPr>
        <p:txBody>
          <a:bodyPr anchor="t">
            <a:noAutofit/>
          </a:bodyPr>
          <a:lstStyle>
            <a:lvl1pPr marL="0" indent="0" algn="l">
              <a:buNone/>
              <a:defRPr sz="1100" b="0">
                <a:solidFill>
                  <a:schemeClr val="tx1"/>
                </a:solidFill>
              </a:defRPr>
            </a:lvl1pPr>
            <a:lvl2pPr marL="457223" indent="0">
              <a:buNone/>
              <a:defRPr sz="800"/>
            </a:lvl2pPr>
            <a:lvl3pPr marL="914446" indent="0">
              <a:buNone/>
              <a:defRPr sz="800"/>
            </a:lvl3pPr>
            <a:lvl4pPr marL="1371669" indent="0">
              <a:buNone/>
              <a:defRPr sz="800"/>
            </a:lvl4pPr>
            <a:lvl5pPr marL="1828891" indent="0">
              <a:buNone/>
              <a:defRPr sz="800"/>
            </a:lvl5pPr>
          </a:lstStyle>
          <a:p>
            <a:pPr lvl="0"/>
            <a:r>
              <a:rPr lang="en-US"/>
              <a:t>Click to edit Master text styles</a:t>
            </a:r>
          </a:p>
        </p:txBody>
      </p:sp>
      <p:sp>
        <p:nvSpPr>
          <p:cNvPr id="15" name="Text Placeholder 4">
            <a:extLst>
              <a:ext uri="{FF2B5EF4-FFF2-40B4-BE49-F238E27FC236}">
                <a16:creationId xmlns:a16="http://schemas.microsoft.com/office/drawing/2014/main" id="{7F4FBC70-C26B-A4FF-ED81-064D1B74818D}"/>
              </a:ext>
            </a:extLst>
          </p:cNvPr>
          <p:cNvSpPr>
            <a:spLocks noGrp="1"/>
          </p:cNvSpPr>
          <p:nvPr>
            <p:ph type="body" sz="quarter" idx="37"/>
          </p:nvPr>
        </p:nvSpPr>
        <p:spPr>
          <a:xfrm>
            <a:off x="7634404" y="3468756"/>
            <a:ext cx="3168603" cy="360000"/>
          </a:xfrm>
          <a:prstGeom prst="rect">
            <a:avLst/>
          </a:prstGeom>
        </p:spPr>
        <p:txBody>
          <a:bodyPr tIns="0" bIns="0" anchor="t">
            <a:noAutofit/>
          </a:bodyPr>
          <a:lstStyle>
            <a:lvl1pPr marL="0" indent="0" algn="l">
              <a:buNone/>
              <a:defRPr sz="1300" b="1">
                <a:solidFill>
                  <a:schemeClr val="tx1"/>
                </a:solidFill>
              </a:defRPr>
            </a:lvl1pPr>
            <a:lvl2pPr marL="457223" indent="0">
              <a:buNone/>
              <a:defRPr sz="800"/>
            </a:lvl2pPr>
            <a:lvl3pPr marL="914446" indent="0">
              <a:buNone/>
              <a:defRPr sz="800"/>
            </a:lvl3pPr>
            <a:lvl4pPr marL="1371669" indent="0">
              <a:buNone/>
              <a:defRPr sz="800"/>
            </a:lvl4pPr>
            <a:lvl5pPr marL="1828891" indent="0">
              <a:buNone/>
              <a:defRPr sz="800"/>
            </a:lvl5pPr>
          </a:lstStyle>
          <a:p>
            <a:pPr lvl="0"/>
            <a:r>
              <a:rPr lang="en-US"/>
              <a:t>Click to edit Master text styles</a:t>
            </a:r>
          </a:p>
        </p:txBody>
      </p:sp>
      <p:sp>
        <p:nvSpPr>
          <p:cNvPr id="16" name="Text Placeholder 4">
            <a:extLst>
              <a:ext uri="{FF2B5EF4-FFF2-40B4-BE49-F238E27FC236}">
                <a16:creationId xmlns:a16="http://schemas.microsoft.com/office/drawing/2014/main" id="{3A677923-0E3A-F287-F753-67599CA6D98D}"/>
              </a:ext>
            </a:extLst>
          </p:cNvPr>
          <p:cNvSpPr>
            <a:spLocks noGrp="1"/>
          </p:cNvSpPr>
          <p:nvPr>
            <p:ph type="body" sz="quarter" idx="38"/>
          </p:nvPr>
        </p:nvSpPr>
        <p:spPr>
          <a:xfrm>
            <a:off x="7634404" y="3908613"/>
            <a:ext cx="3168603" cy="2401171"/>
          </a:xfrm>
          <a:prstGeom prst="rect">
            <a:avLst/>
          </a:prstGeom>
        </p:spPr>
        <p:txBody>
          <a:bodyPr anchor="t">
            <a:noAutofit/>
          </a:bodyPr>
          <a:lstStyle>
            <a:lvl1pPr marL="0" indent="0" algn="l">
              <a:buNone/>
              <a:defRPr sz="1100" b="0">
                <a:solidFill>
                  <a:schemeClr val="tx1"/>
                </a:solidFill>
              </a:defRPr>
            </a:lvl1pPr>
            <a:lvl2pPr marL="457223" indent="0">
              <a:buNone/>
              <a:defRPr sz="800"/>
            </a:lvl2pPr>
            <a:lvl3pPr marL="914446" indent="0">
              <a:buNone/>
              <a:defRPr sz="800"/>
            </a:lvl3pPr>
            <a:lvl4pPr marL="1371669" indent="0">
              <a:buNone/>
              <a:defRPr sz="800"/>
            </a:lvl4pPr>
            <a:lvl5pPr marL="1828891" indent="0">
              <a:buNone/>
              <a:defRPr sz="800"/>
            </a:lvl5pPr>
          </a:lstStyle>
          <a:p>
            <a:pPr lvl="0"/>
            <a:r>
              <a:rPr lang="en-US"/>
              <a:t>Click to edit Master text styles</a:t>
            </a:r>
          </a:p>
        </p:txBody>
      </p:sp>
    </p:spTree>
    <p:extLst>
      <p:ext uri="{BB962C8B-B14F-4D97-AF65-F5344CB8AC3E}">
        <p14:creationId xmlns:p14="http://schemas.microsoft.com/office/powerpoint/2010/main" val="3851708899"/>
      </p:ext>
    </p:extLst>
  </p:cSld>
  <p:clrMapOvr>
    <a:masterClrMapping/>
  </p:clrMapOvr>
  <p:extLst>
    <p:ext uri="{DCECCB84-F9BA-43D5-87BE-67443E8EF086}">
      <p15:sldGuideLst xmlns:p15="http://schemas.microsoft.com/office/powerpoint/2012/main">
        <p15:guide id="1" orient="horz" pos="3240">
          <p15:clr>
            <a:srgbClr val="FBAE40"/>
          </p15:clr>
        </p15:guide>
        <p15:guide id="2" pos="576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Column">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54BB9E4-E7B1-0134-AF57-AD95BB041006}"/>
              </a:ext>
            </a:extLst>
          </p:cNvPr>
          <p:cNvSpPr/>
          <p:nvPr userDrawn="1"/>
        </p:nvSpPr>
        <p:spPr>
          <a:xfrm>
            <a:off x="530" y="476248"/>
            <a:ext cx="5156502" cy="2952750"/>
          </a:xfrm>
          <a:prstGeom prst="rect">
            <a:avLst/>
          </a:prstGeom>
          <a:solidFill>
            <a:schemeClr val="bg1">
              <a:lumMod val="9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ID" sz="1200"/>
          </a:p>
        </p:txBody>
      </p:sp>
      <p:sp>
        <p:nvSpPr>
          <p:cNvPr id="4" name="Slide Number Placeholder 3">
            <a:extLst>
              <a:ext uri="{FF2B5EF4-FFF2-40B4-BE49-F238E27FC236}">
                <a16:creationId xmlns:a16="http://schemas.microsoft.com/office/drawing/2014/main" id="{D52182D3-0E91-91F1-ECC7-0966F48FB043}"/>
              </a:ext>
            </a:extLst>
          </p:cNvPr>
          <p:cNvSpPr>
            <a:spLocks noGrp="1"/>
          </p:cNvSpPr>
          <p:nvPr>
            <p:ph type="sldNum" sz="quarter" idx="11"/>
          </p:nvPr>
        </p:nvSpPr>
        <p:spPr/>
        <p:txBody>
          <a:bodyPr/>
          <a:lstStyle/>
          <a:p>
            <a:fld id="{5E0C3BBE-9543-48E5-A6E1-C646F9A01966}" type="slidenum">
              <a:rPr lang="en-ID" smtClean="0"/>
              <a:pPr/>
              <a:t>‹N›</a:t>
            </a:fld>
            <a:endParaRPr lang="en-ID"/>
          </a:p>
        </p:txBody>
      </p:sp>
      <p:sp>
        <p:nvSpPr>
          <p:cNvPr id="8" name="Rectangle 7">
            <a:extLst>
              <a:ext uri="{FF2B5EF4-FFF2-40B4-BE49-F238E27FC236}">
                <a16:creationId xmlns:a16="http://schemas.microsoft.com/office/drawing/2014/main" id="{E4CC096F-6B7A-45E7-A4B6-CD5BAF79EDB3}"/>
              </a:ext>
            </a:extLst>
          </p:cNvPr>
          <p:cNvSpPr/>
          <p:nvPr userDrawn="1"/>
        </p:nvSpPr>
        <p:spPr>
          <a:xfrm>
            <a:off x="5157032" y="467901"/>
            <a:ext cx="479425" cy="2961099"/>
          </a:xfrm>
          <a:prstGeom prst="rect">
            <a:avLst/>
          </a:prstGeom>
          <a:solidFill>
            <a:srgbClr val="CCFF66"/>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ID" sz="1200"/>
          </a:p>
        </p:txBody>
      </p:sp>
      <p:sp>
        <p:nvSpPr>
          <p:cNvPr id="9" name="Rectangle 8">
            <a:extLst>
              <a:ext uri="{FF2B5EF4-FFF2-40B4-BE49-F238E27FC236}">
                <a16:creationId xmlns:a16="http://schemas.microsoft.com/office/drawing/2014/main" id="{62CBBAE4-493F-3F66-9BA3-4B1526CEEC79}"/>
              </a:ext>
            </a:extLst>
          </p:cNvPr>
          <p:cNvSpPr/>
          <p:nvPr userDrawn="1"/>
        </p:nvSpPr>
        <p:spPr>
          <a:xfrm>
            <a:off x="5157032" y="3429000"/>
            <a:ext cx="479425" cy="2952750"/>
          </a:xfrm>
          <a:prstGeom prst="rect">
            <a:avLst/>
          </a:prstGeom>
          <a:solidFill>
            <a:srgbClr val="04370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ID" sz="1200"/>
          </a:p>
        </p:txBody>
      </p:sp>
      <p:sp>
        <p:nvSpPr>
          <p:cNvPr id="10" name="Picture Placeholder 11">
            <a:extLst>
              <a:ext uri="{FF2B5EF4-FFF2-40B4-BE49-F238E27FC236}">
                <a16:creationId xmlns:a16="http://schemas.microsoft.com/office/drawing/2014/main" id="{6BD6F11D-1F8D-7106-7F01-98F5C78698D3}"/>
              </a:ext>
            </a:extLst>
          </p:cNvPr>
          <p:cNvSpPr>
            <a:spLocks noGrp="1"/>
          </p:cNvSpPr>
          <p:nvPr>
            <p:ph type="pic" sz="quarter" idx="15"/>
          </p:nvPr>
        </p:nvSpPr>
        <p:spPr>
          <a:xfrm>
            <a:off x="265" y="3428999"/>
            <a:ext cx="5157031" cy="2952751"/>
          </a:xfrm>
          <a:prstGeom prst="rect">
            <a:avLst/>
          </a:prstGeom>
        </p:spPr>
        <p:txBody>
          <a:bodyPr anchor="ctr">
            <a:normAutofit/>
          </a:bodyPr>
          <a:lstStyle>
            <a:lvl1pPr marL="0" indent="0" algn="ctr">
              <a:buNone/>
              <a:defRPr sz="1333"/>
            </a:lvl1pPr>
          </a:lstStyle>
          <a:p>
            <a:endParaRPr lang="en-ID"/>
          </a:p>
        </p:txBody>
      </p:sp>
      <p:sp>
        <p:nvSpPr>
          <p:cNvPr id="14" name="Picture Placeholder 11">
            <a:extLst>
              <a:ext uri="{FF2B5EF4-FFF2-40B4-BE49-F238E27FC236}">
                <a16:creationId xmlns:a16="http://schemas.microsoft.com/office/drawing/2014/main" id="{C0E4CD27-9738-506D-FE10-C7E4B01642C7}"/>
              </a:ext>
            </a:extLst>
          </p:cNvPr>
          <p:cNvSpPr>
            <a:spLocks noGrp="1"/>
          </p:cNvSpPr>
          <p:nvPr>
            <p:ph type="pic" sz="quarter" idx="16"/>
          </p:nvPr>
        </p:nvSpPr>
        <p:spPr>
          <a:xfrm>
            <a:off x="5635928" y="476247"/>
            <a:ext cx="5157031" cy="2952751"/>
          </a:xfrm>
          <a:prstGeom prst="rect">
            <a:avLst/>
          </a:prstGeom>
        </p:spPr>
        <p:txBody>
          <a:bodyPr anchor="ctr">
            <a:normAutofit/>
          </a:bodyPr>
          <a:lstStyle>
            <a:lvl1pPr marL="0" indent="0" algn="ctr">
              <a:buNone/>
              <a:defRPr sz="1333"/>
            </a:lvl1pPr>
          </a:lstStyle>
          <a:p>
            <a:endParaRPr lang="en-ID"/>
          </a:p>
        </p:txBody>
      </p:sp>
      <p:sp>
        <p:nvSpPr>
          <p:cNvPr id="17" name="Text Placeholder 29">
            <a:extLst>
              <a:ext uri="{FF2B5EF4-FFF2-40B4-BE49-F238E27FC236}">
                <a16:creationId xmlns:a16="http://schemas.microsoft.com/office/drawing/2014/main" id="{B1DDC514-7359-001E-8FAE-68B46ECD30B4}"/>
              </a:ext>
            </a:extLst>
          </p:cNvPr>
          <p:cNvSpPr>
            <a:spLocks noGrp="1"/>
          </p:cNvSpPr>
          <p:nvPr>
            <p:ph type="body" sz="quarter" idx="18"/>
          </p:nvPr>
        </p:nvSpPr>
        <p:spPr>
          <a:xfrm>
            <a:off x="6102350" y="3975652"/>
            <a:ext cx="4293705" cy="333254"/>
          </a:xfrm>
          <a:prstGeom prst="rect">
            <a:avLst/>
          </a:prstGeom>
        </p:spPr>
        <p:txBody>
          <a:bodyPr tIns="0" bIns="0" anchor="t">
            <a:noAutofit/>
          </a:bodyPr>
          <a:lstStyle>
            <a:lvl1pPr marL="0" indent="0">
              <a:buNone/>
              <a:defRPr sz="1300" b="1"/>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Click to edit Master text styles</a:t>
            </a:r>
            <a:endParaRPr lang="en-ID"/>
          </a:p>
        </p:txBody>
      </p:sp>
      <p:sp>
        <p:nvSpPr>
          <p:cNvPr id="15" name="Text Placeholder 29">
            <a:extLst>
              <a:ext uri="{FF2B5EF4-FFF2-40B4-BE49-F238E27FC236}">
                <a16:creationId xmlns:a16="http://schemas.microsoft.com/office/drawing/2014/main" id="{9812B0A6-88F7-0091-186C-FFD429A6DA73}"/>
              </a:ext>
            </a:extLst>
          </p:cNvPr>
          <p:cNvSpPr>
            <a:spLocks noGrp="1"/>
          </p:cNvSpPr>
          <p:nvPr>
            <p:ph type="body" sz="quarter" idx="19"/>
          </p:nvPr>
        </p:nvSpPr>
        <p:spPr>
          <a:xfrm>
            <a:off x="6102350" y="4373217"/>
            <a:ext cx="4293705" cy="1954696"/>
          </a:xfrm>
          <a:prstGeom prst="rect">
            <a:avLst/>
          </a:prstGeom>
        </p:spPr>
        <p:txBody>
          <a:bodyPr tIns="0" bIns="0" anchor="t">
            <a:noAutofit/>
          </a:bodyPr>
          <a:lstStyle>
            <a:lvl1pPr marL="0" indent="0">
              <a:buNone/>
              <a:defRPr sz="1100" b="0"/>
            </a:lvl1pPr>
            <a:lvl2pPr marL="457223" indent="0">
              <a:buNone/>
              <a:defRPr sz="733"/>
            </a:lvl2pPr>
            <a:lvl3pPr marL="914446" indent="0">
              <a:buNone/>
              <a:defRPr sz="700"/>
            </a:lvl3pPr>
            <a:lvl4pPr marL="1371669" indent="0">
              <a:buNone/>
              <a:defRPr sz="667"/>
            </a:lvl4pPr>
            <a:lvl5pPr marL="1828891" indent="0">
              <a:buNone/>
              <a:defRPr sz="667"/>
            </a:lvl5pPr>
          </a:lstStyle>
          <a:p>
            <a:pPr>
              <a:lnSpc>
                <a:spcPct val="150000"/>
              </a:lnSpc>
              <a:spcBef>
                <a:spcPts val="600"/>
              </a:spcBef>
            </a:pPr>
            <a:r>
              <a:rPr lang="en-ID" b="0" i="0">
                <a:solidFill>
                  <a:schemeClr val="tx1">
                    <a:lumMod val="85000"/>
                    <a:lumOff val="15000"/>
                  </a:schemeClr>
                </a:solidFill>
                <a:effectLst/>
              </a:rPr>
              <a:t>Click to edit Master text styles</a:t>
            </a:r>
            <a:endParaRPr lang="en-US" sz="1400">
              <a:solidFill>
                <a:schemeClr val="tx1">
                  <a:lumMod val="85000"/>
                  <a:lumOff val="15000"/>
                </a:schemeClr>
              </a:solidFill>
            </a:endParaRPr>
          </a:p>
        </p:txBody>
      </p:sp>
      <p:sp>
        <p:nvSpPr>
          <p:cNvPr id="2" name="Title 1">
            <a:extLst>
              <a:ext uri="{FF2B5EF4-FFF2-40B4-BE49-F238E27FC236}">
                <a16:creationId xmlns:a16="http://schemas.microsoft.com/office/drawing/2014/main" id="{1036477C-8D55-B4B8-85DD-DAF85A20D8C5}"/>
              </a:ext>
            </a:extLst>
          </p:cNvPr>
          <p:cNvSpPr>
            <a:spLocks noGrp="1"/>
          </p:cNvSpPr>
          <p:nvPr>
            <p:ph type="title"/>
          </p:nvPr>
        </p:nvSpPr>
        <p:spPr>
          <a:xfrm>
            <a:off x="479428" y="493574"/>
            <a:ext cx="4629286" cy="2084577"/>
          </a:xfrm>
        </p:spPr>
        <p:txBody>
          <a:bodyPr anchor="b"/>
          <a:lstStyle/>
          <a:p>
            <a:r>
              <a:rPr lang="en-US"/>
              <a:t>Click to edit Master title style</a:t>
            </a:r>
            <a:endParaRPr lang="en-ID"/>
          </a:p>
        </p:txBody>
      </p:sp>
    </p:spTree>
    <p:extLst>
      <p:ext uri="{BB962C8B-B14F-4D97-AF65-F5344CB8AC3E}">
        <p14:creationId xmlns:p14="http://schemas.microsoft.com/office/powerpoint/2010/main" val="2349724073"/>
      </p:ext>
    </p:extLst>
  </p:cSld>
  <p:clrMapOvr>
    <a:masterClrMapping/>
  </p:clrMapOvr>
  <p:extLst>
    <p:ext uri="{DCECCB84-F9BA-43D5-87BE-67443E8EF086}">
      <p15:sldGuideLst xmlns:p15="http://schemas.microsoft.com/office/powerpoint/2012/main">
        <p15:guide id="1" orient="horz" pos="3240">
          <p15:clr>
            <a:srgbClr val="FBAE40"/>
          </p15:clr>
        </p15:guide>
        <p15:guide id="2" pos="576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2_Columns">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E7D916E-9E7D-F535-D2CB-56760629AE0B}"/>
              </a:ext>
            </a:extLst>
          </p:cNvPr>
          <p:cNvSpPr>
            <a:spLocks noGrp="1"/>
          </p:cNvSpPr>
          <p:nvPr>
            <p:ph type="sldNum" sz="quarter" idx="11"/>
          </p:nvPr>
        </p:nvSpPr>
        <p:spPr/>
        <p:txBody>
          <a:bodyPr/>
          <a:lstStyle/>
          <a:p>
            <a:fld id="{5E0C3BBE-9543-48E5-A6E1-C646F9A01966}" type="slidenum">
              <a:rPr lang="en-ID" smtClean="0"/>
              <a:pPr/>
              <a:t>‹N›</a:t>
            </a:fld>
            <a:endParaRPr lang="en-ID"/>
          </a:p>
        </p:txBody>
      </p:sp>
      <p:sp>
        <p:nvSpPr>
          <p:cNvPr id="2" name="Title 1">
            <a:extLst>
              <a:ext uri="{FF2B5EF4-FFF2-40B4-BE49-F238E27FC236}">
                <a16:creationId xmlns:a16="http://schemas.microsoft.com/office/drawing/2014/main" id="{5150A7F0-7F99-1360-70B4-D4A331CCCE0C}"/>
              </a:ext>
            </a:extLst>
          </p:cNvPr>
          <p:cNvSpPr>
            <a:spLocks noGrp="1"/>
          </p:cNvSpPr>
          <p:nvPr>
            <p:ph type="title"/>
          </p:nvPr>
        </p:nvSpPr>
        <p:spPr>
          <a:xfrm>
            <a:off x="548618" y="476251"/>
            <a:ext cx="5997573" cy="2084577"/>
          </a:xfrm>
        </p:spPr>
        <p:txBody>
          <a:bodyPr anchor="b">
            <a:noAutofit/>
          </a:bodyPr>
          <a:lstStyle>
            <a:lvl1pPr>
              <a:defRPr>
                <a:solidFill>
                  <a:schemeClr val="accent5">
                    <a:lumMod val="10000"/>
                  </a:schemeClr>
                </a:solidFill>
              </a:defRPr>
            </a:lvl1pPr>
          </a:lstStyle>
          <a:p>
            <a:r>
              <a:rPr lang="en-US"/>
              <a:t>Click to edit Master title style</a:t>
            </a:r>
            <a:endParaRPr lang="en-ID"/>
          </a:p>
        </p:txBody>
      </p:sp>
      <p:sp>
        <p:nvSpPr>
          <p:cNvPr id="16" name="Picture Placeholder 11">
            <a:extLst>
              <a:ext uri="{FF2B5EF4-FFF2-40B4-BE49-F238E27FC236}">
                <a16:creationId xmlns:a16="http://schemas.microsoft.com/office/drawing/2014/main" id="{35308A7C-49A7-E495-98ED-80210ECA6405}"/>
              </a:ext>
            </a:extLst>
          </p:cNvPr>
          <p:cNvSpPr>
            <a:spLocks noGrp="1"/>
          </p:cNvSpPr>
          <p:nvPr>
            <p:ph type="pic" sz="quarter" idx="19"/>
          </p:nvPr>
        </p:nvSpPr>
        <p:spPr>
          <a:xfrm>
            <a:off x="7035800" y="476251"/>
            <a:ext cx="3695699" cy="5901749"/>
          </a:xfrm>
          <a:prstGeom prst="rect">
            <a:avLst/>
          </a:prstGeom>
        </p:spPr>
        <p:txBody>
          <a:bodyPr anchor="ctr">
            <a:normAutofit/>
          </a:bodyPr>
          <a:lstStyle>
            <a:lvl1pPr marL="0" indent="0" algn="ctr">
              <a:buNone/>
              <a:defRPr sz="1333"/>
            </a:lvl1pPr>
          </a:lstStyle>
          <a:p>
            <a:endParaRPr lang="en-ID"/>
          </a:p>
        </p:txBody>
      </p:sp>
      <p:sp>
        <p:nvSpPr>
          <p:cNvPr id="17" name="Text Placeholder 29">
            <a:extLst>
              <a:ext uri="{FF2B5EF4-FFF2-40B4-BE49-F238E27FC236}">
                <a16:creationId xmlns:a16="http://schemas.microsoft.com/office/drawing/2014/main" id="{055849D2-06FF-927D-5748-2ACB6F5E07A3}"/>
              </a:ext>
            </a:extLst>
          </p:cNvPr>
          <p:cNvSpPr>
            <a:spLocks noGrp="1"/>
          </p:cNvSpPr>
          <p:nvPr>
            <p:ph type="body" sz="quarter" idx="20"/>
          </p:nvPr>
        </p:nvSpPr>
        <p:spPr>
          <a:xfrm>
            <a:off x="548618" y="3022924"/>
            <a:ext cx="2818852" cy="383955"/>
          </a:xfrm>
          <a:prstGeom prst="rect">
            <a:avLst/>
          </a:prstGeom>
          <a:noFill/>
          <a:ln w="28575">
            <a:noFill/>
          </a:ln>
        </p:spPr>
        <p:txBody>
          <a:bodyPr lIns="90000" tIns="0" rIns="90000" bIns="0">
            <a:noAutofit/>
          </a:bodyPr>
          <a:lstStyle>
            <a:lvl1pPr marL="0" indent="0">
              <a:buNone/>
              <a:defRPr sz="1300" b="1"/>
            </a:lvl1pPr>
            <a:lvl2pPr marL="457223" indent="0">
              <a:buNone/>
              <a:defRPr sz="733"/>
            </a:lvl2pPr>
            <a:lvl3pPr marL="914446" indent="0">
              <a:buNone/>
              <a:defRPr sz="700"/>
            </a:lvl3pPr>
            <a:lvl4pPr marL="1371669" indent="0">
              <a:buNone/>
              <a:defRPr sz="667"/>
            </a:lvl4pPr>
            <a:lvl5pPr marL="1828891" indent="0">
              <a:buNone/>
              <a:defRPr sz="667"/>
            </a:lvl5pPr>
          </a:lstStyle>
          <a:p>
            <a:pPr lvl="0"/>
            <a:endParaRPr lang="en-ID"/>
          </a:p>
        </p:txBody>
      </p:sp>
      <p:sp>
        <p:nvSpPr>
          <p:cNvPr id="19" name="Rectangle 18">
            <a:extLst>
              <a:ext uri="{FF2B5EF4-FFF2-40B4-BE49-F238E27FC236}">
                <a16:creationId xmlns:a16="http://schemas.microsoft.com/office/drawing/2014/main" id="{412B386F-2BB5-5A23-1C2E-2E9A1CAF3B31}"/>
              </a:ext>
            </a:extLst>
          </p:cNvPr>
          <p:cNvSpPr/>
          <p:nvPr userDrawn="1"/>
        </p:nvSpPr>
        <p:spPr>
          <a:xfrm>
            <a:off x="7041292" y="6381750"/>
            <a:ext cx="3695699" cy="476250"/>
          </a:xfrm>
          <a:prstGeom prst="rect">
            <a:avLst/>
          </a:prstGeom>
          <a:solidFill>
            <a:srgbClr val="0437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200"/>
          </a:p>
        </p:txBody>
      </p:sp>
      <p:sp>
        <p:nvSpPr>
          <p:cNvPr id="20" name="Rectangle 19">
            <a:extLst>
              <a:ext uri="{FF2B5EF4-FFF2-40B4-BE49-F238E27FC236}">
                <a16:creationId xmlns:a16="http://schemas.microsoft.com/office/drawing/2014/main" id="{87D1A6FE-0D92-6279-45D7-3F25B5FD249A}"/>
              </a:ext>
            </a:extLst>
          </p:cNvPr>
          <p:cNvSpPr/>
          <p:nvPr userDrawn="1"/>
        </p:nvSpPr>
        <p:spPr>
          <a:xfrm>
            <a:off x="7041292" y="3750"/>
            <a:ext cx="3695699" cy="476250"/>
          </a:xfrm>
          <a:prstGeom prst="rect">
            <a:avLst/>
          </a:prstGeom>
          <a:solidFill>
            <a:srgbClr val="0437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200"/>
          </a:p>
        </p:txBody>
      </p:sp>
      <p:sp>
        <p:nvSpPr>
          <p:cNvPr id="7" name="Text Placeholder 29">
            <a:extLst>
              <a:ext uri="{FF2B5EF4-FFF2-40B4-BE49-F238E27FC236}">
                <a16:creationId xmlns:a16="http://schemas.microsoft.com/office/drawing/2014/main" id="{8F2247D9-3978-61DA-2912-6A228203ED8A}"/>
              </a:ext>
            </a:extLst>
          </p:cNvPr>
          <p:cNvSpPr>
            <a:spLocks noGrp="1"/>
          </p:cNvSpPr>
          <p:nvPr>
            <p:ph type="body" sz="quarter" idx="23"/>
          </p:nvPr>
        </p:nvSpPr>
        <p:spPr>
          <a:xfrm>
            <a:off x="548618" y="3483149"/>
            <a:ext cx="2818851" cy="2048330"/>
          </a:xfrm>
          <a:prstGeom prst="rect">
            <a:avLst/>
          </a:prstGeom>
          <a:noFill/>
          <a:ln w="28575">
            <a:noFill/>
          </a:ln>
        </p:spPr>
        <p:txBody>
          <a:bodyPr lIns="90000" tIns="0" rIns="90000" bIns="0">
            <a:noAutofit/>
          </a:bodyPr>
          <a:lstStyle>
            <a:lvl1pPr marL="0" indent="0">
              <a:buNone/>
              <a:defRPr sz="1100" b="0"/>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Click to edit Master text styles</a:t>
            </a:r>
            <a:endParaRPr lang="en-ID"/>
          </a:p>
        </p:txBody>
      </p:sp>
      <p:sp>
        <p:nvSpPr>
          <p:cNvPr id="6" name="Text Placeholder 29">
            <a:extLst>
              <a:ext uri="{FF2B5EF4-FFF2-40B4-BE49-F238E27FC236}">
                <a16:creationId xmlns:a16="http://schemas.microsoft.com/office/drawing/2014/main" id="{66B18C5A-2C25-D7F8-262A-D37EE426D376}"/>
              </a:ext>
            </a:extLst>
          </p:cNvPr>
          <p:cNvSpPr>
            <a:spLocks noGrp="1"/>
          </p:cNvSpPr>
          <p:nvPr>
            <p:ph type="body" sz="quarter" idx="27"/>
          </p:nvPr>
        </p:nvSpPr>
        <p:spPr>
          <a:xfrm>
            <a:off x="3727339" y="3022924"/>
            <a:ext cx="2818852" cy="383955"/>
          </a:xfrm>
          <a:prstGeom prst="rect">
            <a:avLst/>
          </a:prstGeom>
          <a:noFill/>
          <a:ln w="28575">
            <a:noFill/>
          </a:ln>
        </p:spPr>
        <p:txBody>
          <a:bodyPr lIns="90000" tIns="0" rIns="90000" bIns="0">
            <a:noAutofit/>
          </a:bodyPr>
          <a:lstStyle>
            <a:lvl1pPr marL="0" indent="0">
              <a:buNone/>
              <a:defRPr sz="1300" b="1"/>
            </a:lvl1pPr>
            <a:lvl2pPr marL="457223" indent="0">
              <a:buNone/>
              <a:defRPr sz="733"/>
            </a:lvl2pPr>
            <a:lvl3pPr marL="914446" indent="0">
              <a:buNone/>
              <a:defRPr sz="700"/>
            </a:lvl3pPr>
            <a:lvl4pPr marL="1371669" indent="0">
              <a:buNone/>
              <a:defRPr sz="667"/>
            </a:lvl4pPr>
            <a:lvl5pPr marL="1828891" indent="0">
              <a:buNone/>
              <a:defRPr sz="667"/>
            </a:lvl5pPr>
          </a:lstStyle>
          <a:p>
            <a:pPr lvl="0"/>
            <a:endParaRPr lang="en-ID"/>
          </a:p>
        </p:txBody>
      </p:sp>
      <p:sp>
        <p:nvSpPr>
          <p:cNvPr id="8" name="Text Placeholder 29">
            <a:extLst>
              <a:ext uri="{FF2B5EF4-FFF2-40B4-BE49-F238E27FC236}">
                <a16:creationId xmlns:a16="http://schemas.microsoft.com/office/drawing/2014/main" id="{D4193A0C-AC5E-F56A-2F22-8C86BE1B4FE3}"/>
              </a:ext>
            </a:extLst>
          </p:cNvPr>
          <p:cNvSpPr>
            <a:spLocks noGrp="1"/>
          </p:cNvSpPr>
          <p:nvPr>
            <p:ph type="body" sz="quarter" idx="28"/>
          </p:nvPr>
        </p:nvSpPr>
        <p:spPr>
          <a:xfrm>
            <a:off x="3727339" y="3483149"/>
            <a:ext cx="2818851" cy="2048330"/>
          </a:xfrm>
          <a:prstGeom prst="rect">
            <a:avLst/>
          </a:prstGeom>
          <a:noFill/>
          <a:ln w="28575">
            <a:noFill/>
          </a:ln>
        </p:spPr>
        <p:txBody>
          <a:bodyPr lIns="90000" tIns="0" rIns="90000" bIns="0">
            <a:noAutofit/>
          </a:bodyPr>
          <a:lstStyle>
            <a:lvl1pPr marL="0" indent="0">
              <a:buNone/>
              <a:defRPr sz="1100" b="0"/>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Click to edit Master text styles</a:t>
            </a:r>
            <a:endParaRPr lang="en-ID"/>
          </a:p>
        </p:txBody>
      </p:sp>
    </p:spTree>
    <p:extLst>
      <p:ext uri="{BB962C8B-B14F-4D97-AF65-F5344CB8AC3E}">
        <p14:creationId xmlns:p14="http://schemas.microsoft.com/office/powerpoint/2010/main" val="385833830"/>
      </p:ext>
    </p:extLst>
  </p:cSld>
  <p:clrMapOvr>
    <a:masterClrMapping/>
  </p:clrMapOvr>
  <p:extLst>
    <p:ext uri="{DCECCB84-F9BA-43D5-87BE-67443E8EF086}">
      <p15:sldGuideLst xmlns:p15="http://schemas.microsoft.com/office/powerpoint/2012/main">
        <p15:guide id="1" orient="horz" pos="3240">
          <p15:clr>
            <a:srgbClr val="FBAE40"/>
          </p15:clr>
        </p15:guide>
        <p15:guide id="2" pos="576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lumn(2)">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8F4CCF5-90D2-D1A7-3002-CBBBF74651D2}"/>
              </a:ext>
            </a:extLst>
          </p:cNvPr>
          <p:cNvSpPr/>
          <p:nvPr userDrawn="1"/>
        </p:nvSpPr>
        <p:spPr>
          <a:xfrm>
            <a:off x="530" y="476248"/>
            <a:ext cx="5156502" cy="5901750"/>
          </a:xfrm>
          <a:prstGeom prst="rect">
            <a:avLst/>
          </a:prstGeom>
          <a:solidFill>
            <a:srgbClr val="043703"/>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ID" sz="1200"/>
          </a:p>
        </p:txBody>
      </p:sp>
      <p:sp>
        <p:nvSpPr>
          <p:cNvPr id="10" name="Rectangle 9">
            <a:extLst>
              <a:ext uri="{FF2B5EF4-FFF2-40B4-BE49-F238E27FC236}">
                <a16:creationId xmlns:a16="http://schemas.microsoft.com/office/drawing/2014/main" id="{55039BA4-3B01-3D4B-CC00-B60E645F58EB}"/>
              </a:ext>
            </a:extLst>
          </p:cNvPr>
          <p:cNvSpPr/>
          <p:nvPr userDrawn="1"/>
        </p:nvSpPr>
        <p:spPr>
          <a:xfrm rot="16200000">
            <a:off x="2546434" y="-2076579"/>
            <a:ext cx="64693" cy="5162841"/>
          </a:xfrm>
          <a:prstGeom prst="rect">
            <a:avLst/>
          </a:prstGeom>
          <a:solidFill>
            <a:schemeClr val="accent5">
              <a:lumMod val="1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ID" sz="1200"/>
          </a:p>
        </p:txBody>
      </p:sp>
      <p:sp>
        <p:nvSpPr>
          <p:cNvPr id="11" name="Rectangle 10">
            <a:extLst>
              <a:ext uri="{FF2B5EF4-FFF2-40B4-BE49-F238E27FC236}">
                <a16:creationId xmlns:a16="http://schemas.microsoft.com/office/drawing/2014/main" id="{5E4024FD-17DE-1168-A28A-98B53E15F2F5}"/>
              </a:ext>
            </a:extLst>
          </p:cNvPr>
          <p:cNvSpPr/>
          <p:nvPr userDrawn="1"/>
        </p:nvSpPr>
        <p:spPr>
          <a:xfrm rot="16200000">
            <a:off x="2546434" y="3796578"/>
            <a:ext cx="64693" cy="5162841"/>
          </a:xfrm>
          <a:prstGeom prst="rect">
            <a:avLst/>
          </a:prstGeom>
          <a:solidFill>
            <a:schemeClr val="accent5">
              <a:lumMod val="1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ID" sz="1200"/>
          </a:p>
        </p:txBody>
      </p:sp>
      <p:sp>
        <p:nvSpPr>
          <p:cNvPr id="2" name="Title 1">
            <a:extLst>
              <a:ext uri="{FF2B5EF4-FFF2-40B4-BE49-F238E27FC236}">
                <a16:creationId xmlns:a16="http://schemas.microsoft.com/office/drawing/2014/main" id="{5150A7F0-7F99-1360-70B4-D4A331CCCE0C}"/>
              </a:ext>
            </a:extLst>
          </p:cNvPr>
          <p:cNvSpPr>
            <a:spLocks noGrp="1"/>
          </p:cNvSpPr>
          <p:nvPr>
            <p:ph type="title"/>
          </p:nvPr>
        </p:nvSpPr>
        <p:spPr>
          <a:xfrm>
            <a:off x="6439694" y="1078276"/>
            <a:ext cx="4334933" cy="2084577"/>
          </a:xfrm>
        </p:spPr>
        <p:txBody>
          <a:bodyPr anchor="b">
            <a:noAutofit/>
          </a:bodyPr>
          <a:lstStyle/>
          <a:p>
            <a:r>
              <a:rPr lang="en-US"/>
              <a:t>Click to edit Master title style</a:t>
            </a:r>
            <a:endParaRPr lang="en-ID"/>
          </a:p>
        </p:txBody>
      </p:sp>
      <p:sp>
        <p:nvSpPr>
          <p:cNvPr id="4" name="Slide Number Placeholder 3">
            <a:extLst>
              <a:ext uri="{FF2B5EF4-FFF2-40B4-BE49-F238E27FC236}">
                <a16:creationId xmlns:a16="http://schemas.microsoft.com/office/drawing/2014/main" id="{6E7D916E-9E7D-F535-D2CB-56760629AE0B}"/>
              </a:ext>
            </a:extLst>
          </p:cNvPr>
          <p:cNvSpPr>
            <a:spLocks noGrp="1"/>
          </p:cNvSpPr>
          <p:nvPr>
            <p:ph type="sldNum" sz="quarter" idx="11"/>
          </p:nvPr>
        </p:nvSpPr>
        <p:spPr/>
        <p:txBody>
          <a:bodyPr/>
          <a:lstStyle/>
          <a:p>
            <a:fld id="{5E0C3BBE-9543-48E5-A6E1-C646F9A01966}" type="slidenum">
              <a:rPr lang="en-ID" smtClean="0"/>
              <a:pPr/>
              <a:t>‹N›</a:t>
            </a:fld>
            <a:endParaRPr lang="en-ID"/>
          </a:p>
        </p:txBody>
      </p:sp>
      <p:sp>
        <p:nvSpPr>
          <p:cNvPr id="5" name="Picture Placeholder 11">
            <a:extLst>
              <a:ext uri="{FF2B5EF4-FFF2-40B4-BE49-F238E27FC236}">
                <a16:creationId xmlns:a16="http://schemas.microsoft.com/office/drawing/2014/main" id="{7F2030FA-A93F-59AB-4A31-13C0C7B748CB}"/>
              </a:ext>
            </a:extLst>
          </p:cNvPr>
          <p:cNvSpPr>
            <a:spLocks noGrp="1"/>
          </p:cNvSpPr>
          <p:nvPr>
            <p:ph type="pic" sz="quarter" idx="12"/>
          </p:nvPr>
        </p:nvSpPr>
        <p:spPr>
          <a:xfrm>
            <a:off x="479425" y="1078275"/>
            <a:ext cx="5156502" cy="4701451"/>
          </a:xfrm>
          <a:prstGeom prst="rect">
            <a:avLst/>
          </a:prstGeom>
        </p:spPr>
        <p:txBody>
          <a:bodyPr anchor="ctr">
            <a:normAutofit/>
          </a:bodyPr>
          <a:lstStyle>
            <a:lvl1pPr marL="0" indent="0" algn="ctr">
              <a:buNone/>
              <a:defRPr sz="1333"/>
            </a:lvl1pPr>
          </a:lstStyle>
          <a:p>
            <a:endParaRPr lang="en-ID"/>
          </a:p>
        </p:txBody>
      </p:sp>
      <p:sp>
        <p:nvSpPr>
          <p:cNvPr id="12" name="Rectangle 11">
            <a:extLst>
              <a:ext uri="{FF2B5EF4-FFF2-40B4-BE49-F238E27FC236}">
                <a16:creationId xmlns:a16="http://schemas.microsoft.com/office/drawing/2014/main" id="{64439BB8-983A-46E3-3FD4-ADA9A279C14F}"/>
              </a:ext>
            </a:extLst>
          </p:cNvPr>
          <p:cNvSpPr/>
          <p:nvPr userDrawn="1"/>
        </p:nvSpPr>
        <p:spPr>
          <a:xfrm>
            <a:off x="6005464" y="1078275"/>
            <a:ext cx="64693" cy="4701451"/>
          </a:xfrm>
          <a:prstGeom prst="rect">
            <a:avLst/>
          </a:prstGeom>
          <a:solidFill>
            <a:schemeClr val="accent5">
              <a:lumMod val="1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ID" sz="1200"/>
          </a:p>
        </p:txBody>
      </p:sp>
      <p:sp>
        <p:nvSpPr>
          <p:cNvPr id="7" name="Text Placeholder 29">
            <a:extLst>
              <a:ext uri="{FF2B5EF4-FFF2-40B4-BE49-F238E27FC236}">
                <a16:creationId xmlns:a16="http://schemas.microsoft.com/office/drawing/2014/main" id="{1A4A7DFF-2B05-C6AE-5B32-68541CC43535}"/>
              </a:ext>
            </a:extLst>
          </p:cNvPr>
          <p:cNvSpPr>
            <a:spLocks noGrp="1"/>
          </p:cNvSpPr>
          <p:nvPr>
            <p:ph type="body" sz="quarter" idx="15"/>
          </p:nvPr>
        </p:nvSpPr>
        <p:spPr>
          <a:xfrm>
            <a:off x="6439694" y="3365656"/>
            <a:ext cx="4334933" cy="329492"/>
          </a:xfrm>
          <a:prstGeom prst="rect">
            <a:avLst/>
          </a:prstGeom>
        </p:spPr>
        <p:txBody>
          <a:bodyPr tIns="0" bIns="0">
            <a:noAutofit/>
          </a:bodyPr>
          <a:lstStyle>
            <a:lvl1pPr marL="0" indent="0">
              <a:buNone/>
              <a:defRPr sz="1300" b="1"/>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Click to edit Master text styles</a:t>
            </a:r>
            <a:endParaRPr lang="en-ID"/>
          </a:p>
        </p:txBody>
      </p:sp>
      <p:sp>
        <p:nvSpPr>
          <p:cNvPr id="8" name="Text Placeholder 29">
            <a:extLst>
              <a:ext uri="{FF2B5EF4-FFF2-40B4-BE49-F238E27FC236}">
                <a16:creationId xmlns:a16="http://schemas.microsoft.com/office/drawing/2014/main" id="{18A7B04E-116D-DBAF-BC85-B6067BAA9E82}"/>
              </a:ext>
            </a:extLst>
          </p:cNvPr>
          <p:cNvSpPr>
            <a:spLocks noGrp="1"/>
          </p:cNvSpPr>
          <p:nvPr>
            <p:ph type="body" sz="quarter" idx="17"/>
          </p:nvPr>
        </p:nvSpPr>
        <p:spPr>
          <a:xfrm>
            <a:off x="6439694" y="3756991"/>
            <a:ext cx="4334933" cy="2022734"/>
          </a:xfrm>
          <a:prstGeom prst="rect">
            <a:avLst/>
          </a:prstGeom>
        </p:spPr>
        <p:txBody>
          <a:bodyPr tIns="0" bIns="0">
            <a:noAutofit/>
          </a:bodyPr>
          <a:lstStyle>
            <a:lvl1pPr marL="0" indent="0">
              <a:buNone/>
              <a:defRPr sz="1100" b="0"/>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Click to edit Master text styles</a:t>
            </a:r>
            <a:endParaRPr lang="en-ID"/>
          </a:p>
        </p:txBody>
      </p:sp>
    </p:spTree>
    <p:extLst>
      <p:ext uri="{BB962C8B-B14F-4D97-AF65-F5344CB8AC3E}">
        <p14:creationId xmlns:p14="http://schemas.microsoft.com/office/powerpoint/2010/main" val="648082224"/>
      </p:ext>
    </p:extLst>
  </p:cSld>
  <p:clrMapOvr>
    <a:masterClrMapping/>
  </p:clrMapOvr>
  <p:extLst>
    <p:ext uri="{DCECCB84-F9BA-43D5-87BE-67443E8EF086}">
      <p15:sldGuideLst xmlns:p15="http://schemas.microsoft.com/office/powerpoint/2012/main">
        <p15:guide id="1" orient="horz" pos="3240">
          <p15:clr>
            <a:srgbClr val="FBAE40"/>
          </p15:clr>
        </p15:guide>
        <p15:guide id="2" pos="576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3_Columns">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6E0AB6E-822A-1FCD-AD8A-B820DEF65AA1}"/>
              </a:ext>
            </a:extLst>
          </p:cNvPr>
          <p:cNvSpPr>
            <a:spLocks noGrp="1"/>
          </p:cNvSpPr>
          <p:nvPr>
            <p:ph type="ftr" sz="quarter" idx="10"/>
          </p:nvPr>
        </p:nvSpPr>
        <p:spPr/>
        <p:txBody>
          <a:bodyPr/>
          <a:lstStyle>
            <a:lvl1pPr>
              <a:defRPr>
                <a:solidFill>
                  <a:schemeClr val="accent1"/>
                </a:solidFill>
              </a:defRPr>
            </a:lvl1pPr>
          </a:lstStyle>
          <a:p>
            <a:r>
              <a:rPr lang="en-US"/>
              <a:t>Presentation title</a:t>
            </a:r>
            <a:endParaRPr lang="en-ID"/>
          </a:p>
        </p:txBody>
      </p:sp>
      <p:sp>
        <p:nvSpPr>
          <p:cNvPr id="4" name="Slide Number Placeholder 3">
            <a:extLst>
              <a:ext uri="{FF2B5EF4-FFF2-40B4-BE49-F238E27FC236}">
                <a16:creationId xmlns:a16="http://schemas.microsoft.com/office/drawing/2014/main" id="{6E7D916E-9E7D-F535-D2CB-56760629AE0B}"/>
              </a:ext>
            </a:extLst>
          </p:cNvPr>
          <p:cNvSpPr>
            <a:spLocks noGrp="1"/>
          </p:cNvSpPr>
          <p:nvPr>
            <p:ph type="sldNum" sz="quarter" idx="11"/>
          </p:nvPr>
        </p:nvSpPr>
        <p:spPr/>
        <p:txBody>
          <a:bodyPr/>
          <a:lstStyle>
            <a:lvl1pPr>
              <a:defRPr>
                <a:solidFill>
                  <a:schemeClr val="accent1"/>
                </a:solidFill>
              </a:defRPr>
            </a:lvl1pPr>
          </a:lstStyle>
          <a:p>
            <a:fld id="{5E0C3BBE-9543-48E5-A6E1-C646F9A01966}" type="slidenum">
              <a:rPr lang="en-ID" smtClean="0"/>
              <a:pPr/>
              <a:t>‹N›</a:t>
            </a:fld>
            <a:endParaRPr lang="en-ID"/>
          </a:p>
        </p:txBody>
      </p:sp>
      <p:sp>
        <p:nvSpPr>
          <p:cNvPr id="10" name="Picture Placeholder 3">
            <a:extLst>
              <a:ext uri="{FF2B5EF4-FFF2-40B4-BE49-F238E27FC236}">
                <a16:creationId xmlns:a16="http://schemas.microsoft.com/office/drawing/2014/main" id="{03F2953A-B883-0D85-E0EA-820AE235FE56}"/>
              </a:ext>
            </a:extLst>
          </p:cNvPr>
          <p:cNvSpPr>
            <a:spLocks noGrp="1"/>
          </p:cNvSpPr>
          <p:nvPr>
            <p:ph type="pic" sz="quarter" idx="35"/>
          </p:nvPr>
        </p:nvSpPr>
        <p:spPr>
          <a:xfrm>
            <a:off x="4881736" y="2235199"/>
            <a:ext cx="2428526" cy="4074584"/>
          </a:xfrm>
          <a:prstGeom prst="rect">
            <a:avLst/>
          </a:prstGeom>
        </p:spPr>
        <p:txBody>
          <a:bodyPr anchor="ctr">
            <a:normAutofit/>
          </a:bodyPr>
          <a:lstStyle>
            <a:lvl1pPr marL="0" indent="0" algn="ctr">
              <a:buNone/>
              <a:defRPr sz="800"/>
            </a:lvl1pPr>
          </a:lstStyle>
          <a:p>
            <a:endParaRPr lang="en-ID"/>
          </a:p>
        </p:txBody>
      </p:sp>
      <p:sp>
        <p:nvSpPr>
          <p:cNvPr id="11" name="Picture Placeholder 3">
            <a:extLst>
              <a:ext uri="{FF2B5EF4-FFF2-40B4-BE49-F238E27FC236}">
                <a16:creationId xmlns:a16="http://schemas.microsoft.com/office/drawing/2014/main" id="{A29A72C3-D9AE-0B15-1868-B24600247788}"/>
              </a:ext>
            </a:extLst>
          </p:cNvPr>
          <p:cNvSpPr>
            <a:spLocks noGrp="1"/>
          </p:cNvSpPr>
          <p:nvPr>
            <p:ph type="pic" sz="quarter" idx="34"/>
          </p:nvPr>
        </p:nvSpPr>
        <p:spPr>
          <a:xfrm>
            <a:off x="7636329" y="3604591"/>
            <a:ext cx="3186271" cy="3253409"/>
          </a:xfrm>
          <a:prstGeom prst="rect">
            <a:avLst/>
          </a:prstGeom>
        </p:spPr>
        <p:txBody>
          <a:bodyPr anchor="ctr">
            <a:normAutofit/>
          </a:bodyPr>
          <a:lstStyle>
            <a:lvl1pPr marL="0" indent="0" algn="ctr">
              <a:buNone/>
              <a:defRPr sz="800"/>
            </a:lvl1pPr>
          </a:lstStyle>
          <a:p>
            <a:endParaRPr lang="en-ID"/>
          </a:p>
        </p:txBody>
      </p:sp>
      <p:sp>
        <p:nvSpPr>
          <p:cNvPr id="13" name="Text Placeholder 5">
            <a:extLst>
              <a:ext uri="{FF2B5EF4-FFF2-40B4-BE49-F238E27FC236}">
                <a16:creationId xmlns:a16="http://schemas.microsoft.com/office/drawing/2014/main" id="{F99686E7-5A12-0560-62E6-8D340EF44CAE}"/>
              </a:ext>
            </a:extLst>
          </p:cNvPr>
          <p:cNvSpPr>
            <a:spLocks noGrp="1"/>
          </p:cNvSpPr>
          <p:nvPr>
            <p:ph type="body" sz="quarter" idx="36"/>
          </p:nvPr>
        </p:nvSpPr>
        <p:spPr>
          <a:xfrm>
            <a:off x="479425" y="2651554"/>
            <a:ext cx="4076245" cy="1405822"/>
          </a:xfrm>
          <a:prstGeom prst="rect">
            <a:avLst/>
          </a:prstGeom>
        </p:spPr>
        <p:txBody>
          <a:bodyPr tIns="0" bIns="0">
            <a:noAutofit/>
          </a:bodyPr>
          <a:lstStyle>
            <a:lvl1pPr marL="0" indent="0">
              <a:buNone/>
              <a:defRPr sz="1100" b="0"/>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Click to edit Master text styles</a:t>
            </a:r>
          </a:p>
        </p:txBody>
      </p:sp>
      <p:sp>
        <p:nvSpPr>
          <p:cNvPr id="6" name="Text Placeholder 5">
            <a:extLst>
              <a:ext uri="{FF2B5EF4-FFF2-40B4-BE49-F238E27FC236}">
                <a16:creationId xmlns:a16="http://schemas.microsoft.com/office/drawing/2014/main" id="{8E85CD5C-7873-D068-D542-8BBEA3F22266}"/>
              </a:ext>
            </a:extLst>
          </p:cNvPr>
          <p:cNvSpPr>
            <a:spLocks noGrp="1"/>
          </p:cNvSpPr>
          <p:nvPr>
            <p:ph type="body" sz="quarter" idx="39"/>
          </p:nvPr>
        </p:nvSpPr>
        <p:spPr>
          <a:xfrm>
            <a:off x="479424" y="2235198"/>
            <a:ext cx="4076245" cy="360000"/>
          </a:xfrm>
          <a:prstGeom prst="rect">
            <a:avLst/>
          </a:prstGeom>
        </p:spPr>
        <p:txBody>
          <a:bodyPr tIns="0" bIns="0">
            <a:noAutofit/>
          </a:bodyPr>
          <a:lstStyle>
            <a:lvl1pPr marL="0" indent="0">
              <a:buNone/>
              <a:defRPr sz="1300" b="1"/>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Click to edit Master text styles</a:t>
            </a:r>
          </a:p>
        </p:txBody>
      </p:sp>
      <p:sp>
        <p:nvSpPr>
          <p:cNvPr id="7" name="Text Placeholder 5">
            <a:extLst>
              <a:ext uri="{FF2B5EF4-FFF2-40B4-BE49-F238E27FC236}">
                <a16:creationId xmlns:a16="http://schemas.microsoft.com/office/drawing/2014/main" id="{CCC35CC6-4169-ED25-3A7E-08EB0A494928}"/>
              </a:ext>
            </a:extLst>
          </p:cNvPr>
          <p:cNvSpPr>
            <a:spLocks noGrp="1"/>
          </p:cNvSpPr>
          <p:nvPr>
            <p:ph type="body" sz="quarter" idx="40"/>
          </p:nvPr>
        </p:nvSpPr>
        <p:spPr>
          <a:xfrm>
            <a:off x="479425" y="4827750"/>
            <a:ext cx="4076245" cy="1409148"/>
          </a:xfrm>
          <a:prstGeom prst="rect">
            <a:avLst/>
          </a:prstGeom>
        </p:spPr>
        <p:txBody>
          <a:bodyPr tIns="0" bIns="0">
            <a:noAutofit/>
          </a:bodyPr>
          <a:lstStyle>
            <a:lvl1pPr marL="0" indent="0">
              <a:buNone/>
              <a:defRPr sz="1100" b="0"/>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Click to edit Master text styles</a:t>
            </a:r>
          </a:p>
        </p:txBody>
      </p:sp>
      <p:sp>
        <p:nvSpPr>
          <p:cNvPr id="8" name="Text Placeholder 5">
            <a:extLst>
              <a:ext uri="{FF2B5EF4-FFF2-40B4-BE49-F238E27FC236}">
                <a16:creationId xmlns:a16="http://schemas.microsoft.com/office/drawing/2014/main" id="{A13BE7A6-C9B2-EACB-896E-7CFDF019F2A3}"/>
              </a:ext>
            </a:extLst>
          </p:cNvPr>
          <p:cNvSpPr>
            <a:spLocks noGrp="1"/>
          </p:cNvSpPr>
          <p:nvPr>
            <p:ph type="body" sz="quarter" idx="41"/>
          </p:nvPr>
        </p:nvSpPr>
        <p:spPr>
          <a:xfrm>
            <a:off x="479424" y="4401468"/>
            <a:ext cx="4076245" cy="360000"/>
          </a:xfrm>
          <a:prstGeom prst="rect">
            <a:avLst/>
          </a:prstGeom>
        </p:spPr>
        <p:txBody>
          <a:bodyPr tIns="0" bIns="0">
            <a:noAutofit/>
          </a:bodyPr>
          <a:lstStyle>
            <a:lvl1pPr marL="0" indent="0">
              <a:buNone/>
              <a:defRPr sz="1300" b="1"/>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Click to edit Master text styles</a:t>
            </a:r>
          </a:p>
        </p:txBody>
      </p:sp>
      <p:sp>
        <p:nvSpPr>
          <p:cNvPr id="17" name="Text Placeholder 5">
            <a:extLst>
              <a:ext uri="{FF2B5EF4-FFF2-40B4-BE49-F238E27FC236}">
                <a16:creationId xmlns:a16="http://schemas.microsoft.com/office/drawing/2014/main" id="{14E08420-6BA4-1ED0-451B-FB6FBB0BEF21}"/>
              </a:ext>
            </a:extLst>
          </p:cNvPr>
          <p:cNvSpPr>
            <a:spLocks noGrp="1"/>
          </p:cNvSpPr>
          <p:nvPr>
            <p:ph type="body" sz="quarter" idx="42"/>
          </p:nvPr>
        </p:nvSpPr>
        <p:spPr>
          <a:xfrm>
            <a:off x="7636326" y="907775"/>
            <a:ext cx="3186273" cy="2290418"/>
          </a:xfrm>
          <a:prstGeom prst="rect">
            <a:avLst/>
          </a:prstGeom>
        </p:spPr>
        <p:txBody>
          <a:bodyPr tIns="0" bIns="0">
            <a:noAutofit/>
          </a:bodyPr>
          <a:lstStyle>
            <a:lvl1pPr marL="0" indent="0">
              <a:buNone/>
              <a:defRPr sz="1100" b="0"/>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Click to edit Master text styles</a:t>
            </a:r>
          </a:p>
        </p:txBody>
      </p:sp>
      <p:sp>
        <p:nvSpPr>
          <p:cNvPr id="18" name="Text Placeholder 5">
            <a:extLst>
              <a:ext uri="{FF2B5EF4-FFF2-40B4-BE49-F238E27FC236}">
                <a16:creationId xmlns:a16="http://schemas.microsoft.com/office/drawing/2014/main" id="{276AECCC-BEAC-CF8E-EB8C-50B4678568B7}"/>
              </a:ext>
            </a:extLst>
          </p:cNvPr>
          <p:cNvSpPr>
            <a:spLocks noGrp="1"/>
          </p:cNvSpPr>
          <p:nvPr>
            <p:ph type="body" sz="quarter" idx="43"/>
          </p:nvPr>
        </p:nvSpPr>
        <p:spPr>
          <a:xfrm>
            <a:off x="7636326" y="365133"/>
            <a:ext cx="3186271" cy="358971"/>
          </a:xfrm>
          <a:prstGeom prst="rect">
            <a:avLst/>
          </a:prstGeom>
        </p:spPr>
        <p:txBody>
          <a:bodyPr tIns="0" bIns="0">
            <a:noAutofit/>
          </a:bodyPr>
          <a:lstStyle>
            <a:lvl1pPr marL="0" indent="0">
              <a:buNone/>
              <a:defRPr sz="1300" b="1"/>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Click to edit Master text styles</a:t>
            </a:r>
          </a:p>
        </p:txBody>
      </p:sp>
      <p:sp>
        <p:nvSpPr>
          <p:cNvPr id="9" name="Title 1">
            <a:extLst>
              <a:ext uri="{FF2B5EF4-FFF2-40B4-BE49-F238E27FC236}">
                <a16:creationId xmlns:a16="http://schemas.microsoft.com/office/drawing/2014/main" id="{BF5B9405-D76F-ED66-13A6-AE53F5569087}"/>
              </a:ext>
            </a:extLst>
          </p:cNvPr>
          <p:cNvSpPr>
            <a:spLocks noGrp="1"/>
          </p:cNvSpPr>
          <p:nvPr>
            <p:ph type="title"/>
          </p:nvPr>
        </p:nvSpPr>
        <p:spPr>
          <a:xfrm>
            <a:off x="479425" y="365133"/>
            <a:ext cx="6830838" cy="1622700"/>
          </a:xfrm>
        </p:spPr>
        <p:txBody>
          <a:bodyPr anchor="b">
            <a:noAutofit/>
          </a:bodyPr>
          <a:lstStyle/>
          <a:p>
            <a:r>
              <a:rPr lang="en-US"/>
              <a:t>Click to edit Master title style</a:t>
            </a:r>
            <a:endParaRPr lang="en-ID"/>
          </a:p>
        </p:txBody>
      </p:sp>
    </p:spTree>
    <p:extLst>
      <p:ext uri="{BB962C8B-B14F-4D97-AF65-F5344CB8AC3E}">
        <p14:creationId xmlns:p14="http://schemas.microsoft.com/office/powerpoint/2010/main" val="3547427983"/>
      </p:ext>
    </p:extLst>
  </p:cSld>
  <p:clrMapOvr>
    <a:masterClrMapping/>
  </p:clrMapOvr>
  <p:extLst>
    <p:ext uri="{DCECCB84-F9BA-43D5-87BE-67443E8EF086}">
      <p15:sldGuideLst xmlns:p15="http://schemas.microsoft.com/office/powerpoint/2012/main">
        <p15:guide id="1" orient="horz" pos="3240">
          <p15:clr>
            <a:srgbClr val="FBAE40"/>
          </p15:clr>
        </p15:guide>
        <p15:guide id="2" pos="576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Column(2)">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8F4CCF5-90D2-D1A7-3002-CBBBF74651D2}"/>
              </a:ext>
            </a:extLst>
          </p:cNvPr>
          <p:cNvSpPr/>
          <p:nvPr userDrawn="1"/>
        </p:nvSpPr>
        <p:spPr>
          <a:xfrm>
            <a:off x="530" y="476248"/>
            <a:ext cx="5156502" cy="5901750"/>
          </a:xfrm>
          <a:prstGeom prst="rect">
            <a:avLst/>
          </a:prstGeom>
          <a:solidFill>
            <a:srgbClr val="043703"/>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ID" sz="1200"/>
          </a:p>
        </p:txBody>
      </p:sp>
      <p:sp>
        <p:nvSpPr>
          <p:cNvPr id="10" name="Rectangle 9">
            <a:extLst>
              <a:ext uri="{FF2B5EF4-FFF2-40B4-BE49-F238E27FC236}">
                <a16:creationId xmlns:a16="http://schemas.microsoft.com/office/drawing/2014/main" id="{55039BA4-3B01-3D4B-CC00-B60E645F58EB}"/>
              </a:ext>
            </a:extLst>
          </p:cNvPr>
          <p:cNvSpPr/>
          <p:nvPr userDrawn="1"/>
        </p:nvSpPr>
        <p:spPr>
          <a:xfrm rot="16200000">
            <a:off x="2546434" y="-2076579"/>
            <a:ext cx="64693" cy="5162841"/>
          </a:xfrm>
          <a:prstGeom prst="rect">
            <a:avLst/>
          </a:prstGeom>
          <a:solidFill>
            <a:schemeClr val="accent5">
              <a:lumMod val="1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ID" sz="1200"/>
          </a:p>
        </p:txBody>
      </p:sp>
      <p:sp>
        <p:nvSpPr>
          <p:cNvPr id="11" name="Rectangle 10">
            <a:extLst>
              <a:ext uri="{FF2B5EF4-FFF2-40B4-BE49-F238E27FC236}">
                <a16:creationId xmlns:a16="http://schemas.microsoft.com/office/drawing/2014/main" id="{5E4024FD-17DE-1168-A28A-98B53E15F2F5}"/>
              </a:ext>
            </a:extLst>
          </p:cNvPr>
          <p:cNvSpPr/>
          <p:nvPr userDrawn="1"/>
        </p:nvSpPr>
        <p:spPr>
          <a:xfrm rot="16200000">
            <a:off x="2546434" y="3796578"/>
            <a:ext cx="64693" cy="5162841"/>
          </a:xfrm>
          <a:prstGeom prst="rect">
            <a:avLst/>
          </a:prstGeom>
          <a:solidFill>
            <a:schemeClr val="accent5">
              <a:lumMod val="1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ID" sz="1200"/>
          </a:p>
        </p:txBody>
      </p:sp>
      <p:sp>
        <p:nvSpPr>
          <p:cNvPr id="2" name="Title 1">
            <a:extLst>
              <a:ext uri="{FF2B5EF4-FFF2-40B4-BE49-F238E27FC236}">
                <a16:creationId xmlns:a16="http://schemas.microsoft.com/office/drawing/2014/main" id="{5150A7F0-7F99-1360-70B4-D4A331CCCE0C}"/>
              </a:ext>
            </a:extLst>
          </p:cNvPr>
          <p:cNvSpPr>
            <a:spLocks noGrp="1"/>
          </p:cNvSpPr>
          <p:nvPr>
            <p:ph type="title"/>
          </p:nvPr>
        </p:nvSpPr>
        <p:spPr>
          <a:xfrm>
            <a:off x="6439694" y="1078276"/>
            <a:ext cx="4334933" cy="2084577"/>
          </a:xfrm>
        </p:spPr>
        <p:txBody>
          <a:bodyPr anchor="b">
            <a:noAutofit/>
          </a:bodyPr>
          <a:lstStyle/>
          <a:p>
            <a:r>
              <a:rPr lang="en-US"/>
              <a:t>Click to edit Master title style</a:t>
            </a:r>
            <a:endParaRPr lang="en-ID"/>
          </a:p>
        </p:txBody>
      </p:sp>
      <p:sp>
        <p:nvSpPr>
          <p:cNvPr id="4" name="Slide Number Placeholder 3">
            <a:extLst>
              <a:ext uri="{FF2B5EF4-FFF2-40B4-BE49-F238E27FC236}">
                <a16:creationId xmlns:a16="http://schemas.microsoft.com/office/drawing/2014/main" id="{6E7D916E-9E7D-F535-D2CB-56760629AE0B}"/>
              </a:ext>
            </a:extLst>
          </p:cNvPr>
          <p:cNvSpPr>
            <a:spLocks noGrp="1"/>
          </p:cNvSpPr>
          <p:nvPr>
            <p:ph type="sldNum" sz="quarter" idx="11"/>
          </p:nvPr>
        </p:nvSpPr>
        <p:spPr/>
        <p:txBody>
          <a:bodyPr/>
          <a:lstStyle/>
          <a:p>
            <a:fld id="{5E0C3BBE-9543-48E5-A6E1-C646F9A01966}" type="slidenum">
              <a:rPr lang="en-ID" smtClean="0"/>
              <a:pPr/>
              <a:t>‹N›</a:t>
            </a:fld>
            <a:endParaRPr lang="en-ID"/>
          </a:p>
        </p:txBody>
      </p:sp>
      <p:sp>
        <p:nvSpPr>
          <p:cNvPr id="5" name="Picture Placeholder 11">
            <a:extLst>
              <a:ext uri="{FF2B5EF4-FFF2-40B4-BE49-F238E27FC236}">
                <a16:creationId xmlns:a16="http://schemas.microsoft.com/office/drawing/2014/main" id="{7F2030FA-A93F-59AB-4A31-13C0C7B748CB}"/>
              </a:ext>
            </a:extLst>
          </p:cNvPr>
          <p:cNvSpPr>
            <a:spLocks noGrp="1"/>
          </p:cNvSpPr>
          <p:nvPr>
            <p:ph type="pic" sz="quarter" idx="12"/>
          </p:nvPr>
        </p:nvSpPr>
        <p:spPr>
          <a:xfrm>
            <a:off x="479425" y="1078275"/>
            <a:ext cx="5156502" cy="4701451"/>
          </a:xfrm>
          <a:prstGeom prst="rect">
            <a:avLst/>
          </a:prstGeom>
        </p:spPr>
        <p:txBody>
          <a:bodyPr anchor="ctr">
            <a:normAutofit/>
          </a:bodyPr>
          <a:lstStyle>
            <a:lvl1pPr marL="0" indent="0" algn="ctr">
              <a:buNone/>
              <a:defRPr sz="1333"/>
            </a:lvl1pPr>
          </a:lstStyle>
          <a:p>
            <a:endParaRPr lang="en-ID"/>
          </a:p>
        </p:txBody>
      </p:sp>
      <p:sp>
        <p:nvSpPr>
          <p:cNvPr id="12" name="Rectangle 11">
            <a:extLst>
              <a:ext uri="{FF2B5EF4-FFF2-40B4-BE49-F238E27FC236}">
                <a16:creationId xmlns:a16="http://schemas.microsoft.com/office/drawing/2014/main" id="{64439BB8-983A-46E3-3FD4-ADA9A279C14F}"/>
              </a:ext>
            </a:extLst>
          </p:cNvPr>
          <p:cNvSpPr/>
          <p:nvPr userDrawn="1"/>
        </p:nvSpPr>
        <p:spPr>
          <a:xfrm>
            <a:off x="6005464" y="1078275"/>
            <a:ext cx="64693" cy="4701451"/>
          </a:xfrm>
          <a:prstGeom prst="rect">
            <a:avLst/>
          </a:prstGeom>
          <a:solidFill>
            <a:schemeClr val="accent5">
              <a:lumMod val="1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ID" sz="1200"/>
          </a:p>
        </p:txBody>
      </p:sp>
      <p:sp>
        <p:nvSpPr>
          <p:cNvPr id="7" name="Text Placeholder 29">
            <a:extLst>
              <a:ext uri="{FF2B5EF4-FFF2-40B4-BE49-F238E27FC236}">
                <a16:creationId xmlns:a16="http://schemas.microsoft.com/office/drawing/2014/main" id="{1A4A7DFF-2B05-C6AE-5B32-68541CC43535}"/>
              </a:ext>
            </a:extLst>
          </p:cNvPr>
          <p:cNvSpPr>
            <a:spLocks noGrp="1"/>
          </p:cNvSpPr>
          <p:nvPr>
            <p:ph type="body" sz="quarter" idx="15"/>
          </p:nvPr>
        </p:nvSpPr>
        <p:spPr>
          <a:xfrm>
            <a:off x="6439694" y="3365656"/>
            <a:ext cx="4334933" cy="329492"/>
          </a:xfrm>
          <a:prstGeom prst="rect">
            <a:avLst/>
          </a:prstGeom>
        </p:spPr>
        <p:txBody>
          <a:bodyPr tIns="0" bIns="0">
            <a:noAutofit/>
          </a:bodyPr>
          <a:lstStyle>
            <a:lvl1pPr marL="0" indent="0">
              <a:buNone/>
              <a:defRPr sz="1300" b="1"/>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Click to edit Master text styles</a:t>
            </a:r>
            <a:endParaRPr lang="en-ID"/>
          </a:p>
        </p:txBody>
      </p:sp>
      <p:sp>
        <p:nvSpPr>
          <p:cNvPr id="8" name="Text Placeholder 29">
            <a:extLst>
              <a:ext uri="{FF2B5EF4-FFF2-40B4-BE49-F238E27FC236}">
                <a16:creationId xmlns:a16="http://schemas.microsoft.com/office/drawing/2014/main" id="{18A7B04E-116D-DBAF-BC85-B6067BAA9E82}"/>
              </a:ext>
            </a:extLst>
          </p:cNvPr>
          <p:cNvSpPr>
            <a:spLocks noGrp="1"/>
          </p:cNvSpPr>
          <p:nvPr>
            <p:ph type="body" sz="quarter" idx="17"/>
          </p:nvPr>
        </p:nvSpPr>
        <p:spPr>
          <a:xfrm>
            <a:off x="6439694" y="3756991"/>
            <a:ext cx="4334933" cy="2022734"/>
          </a:xfrm>
          <a:prstGeom prst="rect">
            <a:avLst/>
          </a:prstGeom>
        </p:spPr>
        <p:txBody>
          <a:bodyPr tIns="0" bIns="0">
            <a:noAutofit/>
          </a:bodyPr>
          <a:lstStyle>
            <a:lvl1pPr marL="0" indent="0">
              <a:buNone/>
              <a:defRPr sz="1100" b="0"/>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Click to edit Master text styles</a:t>
            </a:r>
            <a:endParaRPr lang="en-ID"/>
          </a:p>
        </p:txBody>
      </p:sp>
    </p:spTree>
    <p:extLst>
      <p:ext uri="{BB962C8B-B14F-4D97-AF65-F5344CB8AC3E}">
        <p14:creationId xmlns:p14="http://schemas.microsoft.com/office/powerpoint/2010/main" val="3596490811"/>
      </p:ext>
    </p:extLst>
  </p:cSld>
  <p:clrMapOvr>
    <a:masterClrMapping/>
  </p:clrMapOvr>
  <p:extLst>
    <p:ext uri="{DCECCB84-F9BA-43D5-87BE-67443E8EF086}">
      <p15:sldGuideLst xmlns:p15="http://schemas.microsoft.com/office/powerpoint/2012/main">
        <p15:guide id="1" orient="horz" pos="3240">
          <p15:clr>
            <a:srgbClr val="FBAE40"/>
          </p15:clr>
        </p15:guide>
        <p15:guide id="2" pos="576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lumns">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E7D916E-9E7D-F535-D2CB-56760629AE0B}"/>
              </a:ext>
            </a:extLst>
          </p:cNvPr>
          <p:cNvSpPr>
            <a:spLocks noGrp="1"/>
          </p:cNvSpPr>
          <p:nvPr>
            <p:ph type="sldNum" sz="quarter" idx="11"/>
          </p:nvPr>
        </p:nvSpPr>
        <p:spPr/>
        <p:txBody>
          <a:bodyPr/>
          <a:lstStyle/>
          <a:p>
            <a:fld id="{5E0C3BBE-9543-48E5-A6E1-C646F9A01966}" type="slidenum">
              <a:rPr lang="en-ID" smtClean="0"/>
              <a:pPr/>
              <a:t>‹N›</a:t>
            </a:fld>
            <a:endParaRPr lang="en-ID"/>
          </a:p>
        </p:txBody>
      </p:sp>
      <p:sp>
        <p:nvSpPr>
          <p:cNvPr id="2" name="Title 1">
            <a:extLst>
              <a:ext uri="{FF2B5EF4-FFF2-40B4-BE49-F238E27FC236}">
                <a16:creationId xmlns:a16="http://schemas.microsoft.com/office/drawing/2014/main" id="{5150A7F0-7F99-1360-70B4-D4A331CCCE0C}"/>
              </a:ext>
            </a:extLst>
          </p:cNvPr>
          <p:cNvSpPr>
            <a:spLocks noGrp="1"/>
          </p:cNvSpPr>
          <p:nvPr>
            <p:ph type="title"/>
          </p:nvPr>
        </p:nvSpPr>
        <p:spPr>
          <a:xfrm>
            <a:off x="548618" y="476251"/>
            <a:ext cx="5997573" cy="2084577"/>
          </a:xfrm>
        </p:spPr>
        <p:txBody>
          <a:bodyPr anchor="b">
            <a:noAutofit/>
          </a:bodyPr>
          <a:lstStyle>
            <a:lvl1pPr>
              <a:defRPr>
                <a:solidFill>
                  <a:schemeClr val="accent5">
                    <a:lumMod val="10000"/>
                  </a:schemeClr>
                </a:solidFill>
              </a:defRPr>
            </a:lvl1pPr>
          </a:lstStyle>
          <a:p>
            <a:r>
              <a:rPr lang="en-US"/>
              <a:t>Click to edit Master title style</a:t>
            </a:r>
            <a:endParaRPr lang="en-ID"/>
          </a:p>
        </p:txBody>
      </p:sp>
      <p:sp>
        <p:nvSpPr>
          <p:cNvPr id="16" name="Picture Placeholder 11">
            <a:extLst>
              <a:ext uri="{FF2B5EF4-FFF2-40B4-BE49-F238E27FC236}">
                <a16:creationId xmlns:a16="http://schemas.microsoft.com/office/drawing/2014/main" id="{35308A7C-49A7-E495-98ED-80210ECA6405}"/>
              </a:ext>
            </a:extLst>
          </p:cNvPr>
          <p:cNvSpPr>
            <a:spLocks noGrp="1"/>
          </p:cNvSpPr>
          <p:nvPr>
            <p:ph type="pic" sz="quarter" idx="19"/>
          </p:nvPr>
        </p:nvSpPr>
        <p:spPr>
          <a:xfrm>
            <a:off x="7035800" y="476251"/>
            <a:ext cx="3695699" cy="5901749"/>
          </a:xfrm>
          <a:prstGeom prst="rect">
            <a:avLst/>
          </a:prstGeom>
        </p:spPr>
        <p:txBody>
          <a:bodyPr anchor="ctr">
            <a:normAutofit/>
          </a:bodyPr>
          <a:lstStyle>
            <a:lvl1pPr marL="0" indent="0" algn="ctr">
              <a:buNone/>
              <a:defRPr sz="1333"/>
            </a:lvl1pPr>
          </a:lstStyle>
          <a:p>
            <a:endParaRPr lang="en-ID"/>
          </a:p>
        </p:txBody>
      </p:sp>
      <p:sp>
        <p:nvSpPr>
          <p:cNvPr id="17" name="Text Placeholder 29">
            <a:extLst>
              <a:ext uri="{FF2B5EF4-FFF2-40B4-BE49-F238E27FC236}">
                <a16:creationId xmlns:a16="http://schemas.microsoft.com/office/drawing/2014/main" id="{055849D2-06FF-927D-5748-2ACB6F5E07A3}"/>
              </a:ext>
            </a:extLst>
          </p:cNvPr>
          <p:cNvSpPr>
            <a:spLocks noGrp="1"/>
          </p:cNvSpPr>
          <p:nvPr>
            <p:ph type="body" sz="quarter" idx="20"/>
          </p:nvPr>
        </p:nvSpPr>
        <p:spPr>
          <a:xfrm>
            <a:off x="548618" y="3022924"/>
            <a:ext cx="2818852" cy="383955"/>
          </a:xfrm>
          <a:prstGeom prst="rect">
            <a:avLst/>
          </a:prstGeom>
          <a:noFill/>
          <a:ln w="28575">
            <a:noFill/>
          </a:ln>
        </p:spPr>
        <p:txBody>
          <a:bodyPr lIns="90000" tIns="0" rIns="90000" bIns="0">
            <a:noAutofit/>
          </a:bodyPr>
          <a:lstStyle>
            <a:lvl1pPr marL="0" indent="0">
              <a:buNone/>
              <a:defRPr sz="1300" b="1"/>
            </a:lvl1pPr>
            <a:lvl2pPr marL="457223" indent="0">
              <a:buNone/>
              <a:defRPr sz="733"/>
            </a:lvl2pPr>
            <a:lvl3pPr marL="914446" indent="0">
              <a:buNone/>
              <a:defRPr sz="700"/>
            </a:lvl3pPr>
            <a:lvl4pPr marL="1371669" indent="0">
              <a:buNone/>
              <a:defRPr sz="667"/>
            </a:lvl4pPr>
            <a:lvl5pPr marL="1828891" indent="0">
              <a:buNone/>
              <a:defRPr sz="667"/>
            </a:lvl5pPr>
          </a:lstStyle>
          <a:p>
            <a:pPr lvl="0"/>
            <a:endParaRPr lang="en-ID"/>
          </a:p>
        </p:txBody>
      </p:sp>
      <p:sp>
        <p:nvSpPr>
          <p:cNvPr id="19" name="Rectangle 18">
            <a:extLst>
              <a:ext uri="{FF2B5EF4-FFF2-40B4-BE49-F238E27FC236}">
                <a16:creationId xmlns:a16="http://schemas.microsoft.com/office/drawing/2014/main" id="{412B386F-2BB5-5A23-1C2E-2E9A1CAF3B31}"/>
              </a:ext>
            </a:extLst>
          </p:cNvPr>
          <p:cNvSpPr/>
          <p:nvPr userDrawn="1"/>
        </p:nvSpPr>
        <p:spPr>
          <a:xfrm>
            <a:off x="7041292" y="6381750"/>
            <a:ext cx="3695699" cy="476250"/>
          </a:xfrm>
          <a:prstGeom prst="rect">
            <a:avLst/>
          </a:prstGeom>
          <a:solidFill>
            <a:srgbClr val="0437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200"/>
          </a:p>
        </p:txBody>
      </p:sp>
      <p:sp>
        <p:nvSpPr>
          <p:cNvPr id="20" name="Rectangle 19">
            <a:extLst>
              <a:ext uri="{FF2B5EF4-FFF2-40B4-BE49-F238E27FC236}">
                <a16:creationId xmlns:a16="http://schemas.microsoft.com/office/drawing/2014/main" id="{87D1A6FE-0D92-6279-45D7-3F25B5FD249A}"/>
              </a:ext>
            </a:extLst>
          </p:cNvPr>
          <p:cNvSpPr/>
          <p:nvPr userDrawn="1"/>
        </p:nvSpPr>
        <p:spPr>
          <a:xfrm>
            <a:off x="7041292" y="3750"/>
            <a:ext cx="3695699" cy="476250"/>
          </a:xfrm>
          <a:prstGeom prst="rect">
            <a:avLst/>
          </a:prstGeom>
          <a:solidFill>
            <a:srgbClr val="0437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200"/>
          </a:p>
        </p:txBody>
      </p:sp>
      <p:sp>
        <p:nvSpPr>
          <p:cNvPr id="7" name="Text Placeholder 29">
            <a:extLst>
              <a:ext uri="{FF2B5EF4-FFF2-40B4-BE49-F238E27FC236}">
                <a16:creationId xmlns:a16="http://schemas.microsoft.com/office/drawing/2014/main" id="{8F2247D9-3978-61DA-2912-6A228203ED8A}"/>
              </a:ext>
            </a:extLst>
          </p:cNvPr>
          <p:cNvSpPr>
            <a:spLocks noGrp="1"/>
          </p:cNvSpPr>
          <p:nvPr>
            <p:ph type="body" sz="quarter" idx="23"/>
          </p:nvPr>
        </p:nvSpPr>
        <p:spPr>
          <a:xfrm>
            <a:off x="548618" y="3483149"/>
            <a:ext cx="2818851" cy="2048330"/>
          </a:xfrm>
          <a:prstGeom prst="rect">
            <a:avLst/>
          </a:prstGeom>
          <a:noFill/>
          <a:ln w="28575">
            <a:noFill/>
          </a:ln>
        </p:spPr>
        <p:txBody>
          <a:bodyPr lIns="90000" tIns="0" rIns="90000" bIns="0">
            <a:noAutofit/>
          </a:bodyPr>
          <a:lstStyle>
            <a:lvl1pPr marL="0" indent="0">
              <a:buNone/>
              <a:defRPr sz="1100" b="0"/>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Click to edit Master text styles</a:t>
            </a:r>
            <a:endParaRPr lang="en-ID"/>
          </a:p>
        </p:txBody>
      </p:sp>
      <p:sp>
        <p:nvSpPr>
          <p:cNvPr id="6" name="Text Placeholder 29">
            <a:extLst>
              <a:ext uri="{FF2B5EF4-FFF2-40B4-BE49-F238E27FC236}">
                <a16:creationId xmlns:a16="http://schemas.microsoft.com/office/drawing/2014/main" id="{66B18C5A-2C25-D7F8-262A-D37EE426D376}"/>
              </a:ext>
            </a:extLst>
          </p:cNvPr>
          <p:cNvSpPr>
            <a:spLocks noGrp="1"/>
          </p:cNvSpPr>
          <p:nvPr>
            <p:ph type="body" sz="quarter" idx="27"/>
          </p:nvPr>
        </p:nvSpPr>
        <p:spPr>
          <a:xfrm>
            <a:off x="3727339" y="3022924"/>
            <a:ext cx="2818852" cy="383955"/>
          </a:xfrm>
          <a:prstGeom prst="rect">
            <a:avLst/>
          </a:prstGeom>
          <a:noFill/>
          <a:ln w="28575">
            <a:noFill/>
          </a:ln>
        </p:spPr>
        <p:txBody>
          <a:bodyPr lIns="90000" tIns="0" rIns="90000" bIns="0">
            <a:noAutofit/>
          </a:bodyPr>
          <a:lstStyle>
            <a:lvl1pPr marL="0" indent="0">
              <a:buNone/>
              <a:defRPr sz="1300" b="1"/>
            </a:lvl1pPr>
            <a:lvl2pPr marL="457223" indent="0">
              <a:buNone/>
              <a:defRPr sz="733"/>
            </a:lvl2pPr>
            <a:lvl3pPr marL="914446" indent="0">
              <a:buNone/>
              <a:defRPr sz="700"/>
            </a:lvl3pPr>
            <a:lvl4pPr marL="1371669" indent="0">
              <a:buNone/>
              <a:defRPr sz="667"/>
            </a:lvl4pPr>
            <a:lvl5pPr marL="1828891" indent="0">
              <a:buNone/>
              <a:defRPr sz="667"/>
            </a:lvl5pPr>
          </a:lstStyle>
          <a:p>
            <a:pPr lvl="0"/>
            <a:endParaRPr lang="en-ID"/>
          </a:p>
        </p:txBody>
      </p:sp>
      <p:sp>
        <p:nvSpPr>
          <p:cNvPr id="8" name="Text Placeholder 29">
            <a:extLst>
              <a:ext uri="{FF2B5EF4-FFF2-40B4-BE49-F238E27FC236}">
                <a16:creationId xmlns:a16="http://schemas.microsoft.com/office/drawing/2014/main" id="{D4193A0C-AC5E-F56A-2F22-8C86BE1B4FE3}"/>
              </a:ext>
            </a:extLst>
          </p:cNvPr>
          <p:cNvSpPr>
            <a:spLocks noGrp="1"/>
          </p:cNvSpPr>
          <p:nvPr>
            <p:ph type="body" sz="quarter" idx="28"/>
          </p:nvPr>
        </p:nvSpPr>
        <p:spPr>
          <a:xfrm>
            <a:off x="3727339" y="3483149"/>
            <a:ext cx="2818851" cy="2048330"/>
          </a:xfrm>
          <a:prstGeom prst="rect">
            <a:avLst/>
          </a:prstGeom>
          <a:noFill/>
          <a:ln w="28575">
            <a:noFill/>
          </a:ln>
        </p:spPr>
        <p:txBody>
          <a:bodyPr lIns="90000" tIns="0" rIns="90000" bIns="0">
            <a:noAutofit/>
          </a:bodyPr>
          <a:lstStyle>
            <a:lvl1pPr marL="0" indent="0">
              <a:buNone/>
              <a:defRPr sz="1100" b="0"/>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Click to edit Master text styles</a:t>
            </a:r>
            <a:endParaRPr lang="en-ID"/>
          </a:p>
        </p:txBody>
      </p:sp>
    </p:spTree>
    <p:extLst>
      <p:ext uri="{BB962C8B-B14F-4D97-AF65-F5344CB8AC3E}">
        <p14:creationId xmlns:p14="http://schemas.microsoft.com/office/powerpoint/2010/main" val="1963006510"/>
      </p:ext>
    </p:extLst>
  </p:cSld>
  <p:clrMapOvr>
    <a:masterClrMapping/>
  </p:clrMapOvr>
  <p:extLst>
    <p:ext uri="{DCECCB84-F9BA-43D5-87BE-67443E8EF086}">
      <p15:sldGuideLst xmlns:p15="http://schemas.microsoft.com/office/powerpoint/2012/main">
        <p15:guide id="1" orient="horz" pos="3240">
          <p15:clr>
            <a:srgbClr val="FBAE40"/>
          </p15:clr>
        </p15:guide>
        <p15:guide id="2" pos="576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olumns(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7DB1BE-3A9D-7CBF-E94D-658AA964278F}"/>
              </a:ext>
            </a:extLst>
          </p:cNvPr>
          <p:cNvSpPr>
            <a:spLocks noGrp="1"/>
          </p:cNvSpPr>
          <p:nvPr>
            <p:ph type="title"/>
          </p:nvPr>
        </p:nvSpPr>
        <p:spPr>
          <a:xfrm>
            <a:off x="479426" y="365125"/>
            <a:ext cx="6747417" cy="1622700"/>
          </a:xfrm>
        </p:spPr>
        <p:txBody>
          <a:bodyPr anchor="b">
            <a:noAutofit/>
          </a:bodyPr>
          <a:lstStyle/>
          <a:p>
            <a:r>
              <a:rPr lang="en-US"/>
              <a:t>Click to edit Master title style</a:t>
            </a:r>
            <a:endParaRPr lang="en-ID"/>
          </a:p>
        </p:txBody>
      </p:sp>
      <p:sp>
        <p:nvSpPr>
          <p:cNvPr id="4" name="Slide Number Placeholder 3">
            <a:extLst>
              <a:ext uri="{FF2B5EF4-FFF2-40B4-BE49-F238E27FC236}">
                <a16:creationId xmlns:a16="http://schemas.microsoft.com/office/drawing/2014/main" id="{ED2BB592-4352-71AD-8AF9-A717FA1035A1}"/>
              </a:ext>
            </a:extLst>
          </p:cNvPr>
          <p:cNvSpPr>
            <a:spLocks noGrp="1"/>
          </p:cNvSpPr>
          <p:nvPr>
            <p:ph type="sldNum" sz="quarter" idx="11"/>
          </p:nvPr>
        </p:nvSpPr>
        <p:spPr/>
        <p:txBody>
          <a:bodyPr/>
          <a:lstStyle/>
          <a:p>
            <a:fld id="{5E0C3BBE-9543-48E5-A6E1-C646F9A01966}" type="slidenum">
              <a:rPr lang="en-ID" smtClean="0"/>
              <a:pPr/>
              <a:t>‹N›</a:t>
            </a:fld>
            <a:endParaRPr lang="en-ID"/>
          </a:p>
        </p:txBody>
      </p:sp>
      <p:sp>
        <p:nvSpPr>
          <p:cNvPr id="5" name="Text Placeholder 4">
            <a:extLst>
              <a:ext uri="{FF2B5EF4-FFF2-40B4-BE49-F238E27FC236}">
                <a16:creationId xmlns:a16="http://schemas.microsoft.com/office/drawing/2014/main" id="{2FEA79BB-C888-01D5-23B7-4B9BF835D1AB}"/>
              </a:ext>
            </a:extLst>
          </p:cNvPr>
          <p:cNvSpPr>
            <a:spLocks noGrp="1"/>
          </p:cNvSpPr>
          <p:nvPr>
            <p:ph type="body" sz="quarter" idx="27"/>
          </p:nvPr>
        </p:nvSpPr>
        <p:spPr>
          <a:xfrm>
            <a:off x="479427" y="3468756"/>
            <a:ext cx="3186275" cy="360000"/>
          </a:xfrm>
          <a:prstGeom prst="rect">
            <a:avLst/>
          </a:prstGeom>
        </p:spPr>
        <p:txBody>
          <a:bodyPr tIns="0" bIns="0" anchor="t">
            <a:noAutofit/>
          </a:bodyPr>
          <a:lstStyle>
            <a:lvl1pPr marL="0" indent="0" algn="l">
              <a:buNone/>
              <a:defRPr sz="1300" b="1">
                <a:solidFill>
                  <a:schemeClr val="tx1"/>
                </a:solidFill>
              </a:defRPr>
            </a:lvl1pPr>
            <a:lvl2pPr marL="457223" indent="0">
              <a:buNone/>
              <a:defRPr sz="800"/>
            </a:lvl2pPr>
            <a:lvl3pPr marL="914446" indent="0">
              <a:buNone/>
              <a:defRPr sz="800"/>
            </a:lvl3pPr>
            <a:lvl4pPr marL="1371669" indent="0">
              <a:buNone/>
              <a:defRPr sz="800"/>
            </a:lvl4pPr>
            <a:lvl5pPr marL="1828891" indent="0">
              <a:buNone/>
              <a:defRPr sz="800"/>
            </a:lvl5pPr>
          </a:lstStyle>
          <a:p>
            <a:pPr lvl="0"/>
            <a:r>
              <a:rPr lang="en-US"/>
              <a:t>Click to edit Master text styles</a:t>
            </a:r>
          </a:p>
        </p:txBody>
      </p:sp>
      <p:sp>
        <p:nvSpPr>
          <p:cNvPr id="9" name="Picture Placeholder 3">
            <a:extLst>
              <a:ext uri="{FF2B5EF4-FFF2-40B4-BE49-F238E27FC236}">
                <a16:creationId xmlns:a16="http://schemas.microsoft.com/office/drawing/2014/main" id="{65BEA024-E389-52C5-1BE3-1EEF00B6C305}"/>
              </a:ext>
            </a:extLst>
          </p:cNvPr>
          <p:cNvSpPr>
            <a:spLocks noGrp="1"/>
          </p:cNvSpPr>
          <p:nvPr>
            <p:ph type="pic" sz="quarter" idx="32"/>
          </p:nvPr>
        </p:nvSpPr>
        <p:spPr>
          <a:xfrm>
            <a:off x="7636329" y="0"/>
            <a:ext cx="3168603" cy="3210120"/>
          </a:xfrm>
          <a:prstGeom prst="rect">
            <a:avLst/>
          </a:prstGeom>
        </p:spPr>
        <p:txBody>
          <a:bodyPr anchor="ctr">
            <a:normAutofit/>
          </a:bodyPr>
          <a:lstStyle>
            <a:lvl1pPr marL="0" indent="0" algn="ctr">
              <a:buNone/>
              <a:defRPr sz="800"/>
            </a:lvl1pPr>
          </a:lstStyle>
          <a:p>
            <a:endParaRPr lang="en-ID"/>
          </a:p>
        </p:txBody>
      </p:sp>
      <p:sp>
        <p:nvSpPr>
          <p:cNvPr id="11" name="Text Placeholder 4">
            <a:extLst>
              <a:ext uri="{FF2B5EF4-FFF2-40B4-BE49-F238E27FC236}">
                <a16:creationId xmlns:a16="http://schemas.microsoft.com/office/drawing/2014/main" id="{064F3589-48F2-34E0-4A16-04E21FF233B0}"/>
              </a:ext>
            </a:extLst>
          </p:cNvPr>
          <p:cNvSpPr>
            <a:spLocks noGrp="1"/>
          </p:cNvSpPr>
          <p:nvPr>
            <p:ph type="body" sz="quarter" idx="34"/>
          </p:nvPr>
        </p:nvSpPr>
        <p:spPr>
          <a:xfrm>
            <a:off x="479427" y="3908613"/>
            <a:ext cx="3186275" cy="2401171"/>
          </a:xfrm>
          <a:prstGeom prst="rect">
            <a:avLst/>
          </a:prstGeom>
        </p:spPr>
        <p:txBody>
          <a:bodyPr anchor="t">
            <a:noAutofit/>
          </a:bodyPr>
          <a:lstStyle>
            <a:lvl1pPr marL="0" indent="0" algn="l">
              <a:buNone/>
              <a:defRPr sz="1100" b="0">
                <a:solidFill>
                  <a:schemeClr val="tx1"/>
                </a:solidFill>
              </a:defRPr>
            </a:lvl1pPr>
            <a:lvl2pPr marL="457223" indent="0">
              <a:buNone/>
              <a:defRPr sz="800"/>
            </a:lvl2pPr>
            <a:lvl3pPr marL="914446" indent="0">
              <a:buNone/>
              <a:defRPr sz="800"/>
            </a:lvl3pPr>
            <a:lvl4pPr marL="1371669" indent="0">
              <a:buNone/>
              <a:defRPr sz="800"/>
            </a:lvl4pPr>
            <a:lvl5pPr marL="1828891" indent="0">
              <a:buNone/>
              <a:defRPr sz="800"/>
            </a:lvl5pPr>
          </a:lstStyle>
          <a:p>
            <a:pPr lvl="0"/>
            <a:r>
              <a:rPr lang="en-US"/>
              <a:t>Click to edit Master text styles</a:t>
            </a:r>
          </a:p>
        </p:txBody>
      </p:sp>
      <p:sp>
        <p:nvSpPr>
          <p:cNvPr id="12" name="Text Placeholder 4">
            <a:extLst>
              <a:ext uri="{FF2B5EF4-FFF2-40B4-BE49-F238E27FC236}">
                <a16:creationId xmlns:a16="http://schemas.microsoft.com/office/drawing/2014/main" id="{881F9334-559D-3BB3-EEBD-E165D3BE3EF6}"/>
              </a:ext>
            </a:extLst>
          </p:cNvPr>
          <p:cNvSpPr>
            <a:spLocks noGrp="1"/>
          </p:cNvSpPr>
          <p:nvPr>
            <p:ph type="body" sz="quarter" idx="35"/>
          </p:nvPr>
        </p:nvSpPr>
        <p:spPr>
          <a:xfrm>
            <a:off x="4036716" y="3472120"/>
            <a:ext cx="3186275" cy="360000"/>
          </a:xfrm>
          <a:prstGeom prst="rect">
            <a:avLst/>
          </a:prstGeom>
        </p:spPr>
        <p:txBody>
          <a:bodyPr tIns="0" bIns="0" anchor="t">
            <a:noAutofit/>
          </a:bodyPr>
          <a:lstStyle>
            <a:lvl1pPr marL="0" indent="0" algn="l">
              <a:buNone/>
              <a:defRPr sz="1300" b="1">
                <a:solidFill>
                  <a:schemeClr val="tx1"/>
                </a:solidFill>
              </a:defRPr>
            </a:lvl1pPr>
            <a:lvl2pPr marL="457223" indent="0">
              <a:buNone/>
              <a:defRPr sz="800"/>
            </a:lvl2pPr>
            <a:lvl3pPr marL="914446" indent="0">
              <a:buNone/>
              <a:defRPr sz="800"/>
            </a:lvl3pPr>
            <a:lvl4pPr marL="1371669" indent="0">
              <a:buNone/>
              <a:defRPr sz="800"/>
            </a:lvl4pPr>
            <a:lvl5pPr marL="1828891" indent="0">
              <a:buNone/>
              <a:defRPr sz="800"/>
            </a:lvl5pPr>
          </a:lstStyle>
          <a:p>
            <a:pPr lvl="0"/>
            <a:r>
              <a:rPr lang="en-US"/>
              <a:t>Click to edit Master text styles</a:t>
            </a:r>
          </a:p>
        </p:txBody>
      </p:sp>
      <p:sp>
        <p:nvSpPr>
          <p:cNvPr id="13" name="Text Placeholder 4">
            <a:extLst>
              <a:ext uri="{FF2B5EF4-FFF2-40B4-BE49-F238E27FC236}">
                <a16:creationId xmlns:a16="http://schemas.microsoft.com/office/drawing/2014/main" id="{0371A1A1-BA0D-8BDB-4C70-AA3BB67D5F18}"/>
              </a:ext>
            </a:extLst>
          </p:cNvPr>
          <p:cNvSpPr>
            <a:spLocks noGrp="1"/>
          </p:cNvSpPr>
          <p:nvPr>
            <p:ph type="body" sz="quarter" idx="36"/>
          </p:nvPr>
        </p:nvSpPr>
        <p:spPr>
          <a:xfrm>
            <a:off x="4036716" y="3911977"/>
            <a:ext cx="3186275" cy="2401171"/>
          </a:xfrm>
          <a:prstGeom prst="rect">
            <a:avLst/>
          </a:prstGeom>
        </p:spPr>
        <p:txBody>
          <a:bodyPr anchor="t">
            <a:noAutofit/>
          </a:bodyPr>
          <a:lstStyle>
            <a:lvl1pPr marL="0" indent="0" algn="l">
              <a:buNone/>
              <a:defRPr sz="1100" b="0">
                <a:solidFill>
                  <a:schemeClr val="tx1"/>
                </a:solidFill>
              </a:defRPr>
            </a:lvl1pPr>
            <a:lvl2pPr marL="457223" indent="0">
              <a:buNone/>
              <a:defRPr sz="800"/>
            </a:lvl2pPr>
            <a:lvl3pPr marL="914446" indent="0">
              <a:buNone/>
              <a:defRPr sz="800"/>
            </a:lvl3pPr>
            <a:lvl4pPr marL="1371669" indent="0">
              <a:buNone/>
              <a:defRPr sz="800"/>
            </a:lvl4pPr>
            <a:lvl5pPr marL="1828891" indent="0">
              <a:buNone/>
              <a:defRPr sz="800"/>
            </a:lvl5pPr>
          </a:lstStyle>
          <a:p>
            <a:pPr lvl="0"/>
            <a:r>
              <a:rPr lang="en-US"/>
              <a:t>Click to edit Master text styles</a:t>
            </a:r>
          </a:p>
        </p:txBody>
      </p:sp>
      <p:sp>
        <p:nvSpPr>
          <p:cNvPr id="15" name="Text Placeholder 4">
            <a:extLst>
              <a:ext uri="{FF2B5EF4-FFF2-40B4-BE49-F238E27FC236}">
                <a16:creationId xmlns:a16="http://schemas.microsoft.com/office/drawing/2014/main" id="{7F4FBC70-C26B-A4FF-ED81-064D1B74818D}"/>
              </a:ext>
            </a:extLst>
          </p:cNvPr>
          <p:cNvSpPr>
            <a:spLocks noGrp="1"/>
          </p:cNvSpPr>
          <p:nvPr>
            <p:ph type="body" sz="quarter" idx="37"/>
          </p:nvPr>
        </p:nvSpPr>
        <p:spPr>
          <a:xfrm>
            <a:off x="7634404" y="3468756"/>
            <a:ext cx="3168603" cy="360000"/>
          </a:xfrm>
          <a:prstGeom prst="rect">
            <a:avLst/>
          </a:prstGeom>
        </p:spPr>
        <p:txBody>
          <a:bodyPr tIns="0" bIns="0" anchor="t">
            <a:noAutofit/>
          </a:bodyPr>
          <a:lstStyle>
            <a:lvl1pPr marL="0" indent="0" algn="l">
              <a:buNone/>
              <a:defRPr sz="1300" b="1">
                <a:solidFill>
                  <a:schemeClr val="tx1"/>
                </a:solidFill>
              </a:defRPr>
            </a:lvl1pPr>
            <a:lvl2pPr marL="457223" indent="0">
              <a:buNone/>
              <a:defRPr sz="800"/>
            </a:lvl2pPr>
            <a:lvl3pPr marL="914446" indent="0">
              <a:buNone/>
              <a:defRPr sz="800"/>
            </a:lvl3pPr>
            <a:lvl4pPr marL="1371669" indent="0">
              <a:buNone/>
              <a:defRPr sz="800"/>
            </a:lvl4pPr>
            <a:lvl5pPr marL="1828891" indent="0">
              <a:buNone/>
              <a:defRPr sz="800"/>
            </a:lvl5pPr>
          </a:lstStyle>
          <a:p>
            <a:pPr lvl="0"/>
            <a:r>
              <a:rPr lang="en-US"/>
              <a:t>Click to edit Master text styles</a:t>
            </a:r>
          </a:p>
        </p:txBody>
      </p:sp>
      <p:sp>
        <p:nvSpPr>
          <p:cNvPr id="16" name="Text Placeholder 4">
            <a:extLst>
              <a:ext uri="{FF2B5EF4-FFF2-40B4-BE49-F238E27FC236}">
                <a16:creationId xmlns:a16="http://schemas.microsoft.com/office/drawing/2014/main" id="{3A677923-0E3A-F287-F753-67599CA6D98D}"/>
              </a:ext>
            </a:extLst>
          </p:cNvPr>
          <p:cNvSpPr>
            <a:spLocks noGrp="1"/>
          </p:cNvSpPr>
          <p:nvPr>
            <p:ph type="body" sz="quarter" idx="38"/>
          </p:nvPr>
        </p:nvSpPr>
        <p:spPr>
          <a:xfrm>
            <a:off x="7634404" y="3908613"/>
            <a:ext cx="3168603" cy="2401171"/>
          </a:xfrm>
          <a:prstGeom prst="rect">
            <a:avLst/>
          </a:prstGeom>
        </p:spPr>
        <p:txBody>
          <a:bodyPr anchor="t">
            <a:noAutofit/>
          </a:bodyPr>
          <a:lstStyle>
            <a:lvl1pPr marL="0" indent="0" algn="l">
              <a:buNone/>
              <a:defRPr sz="1100" b="0">
                <a:solidFill>
                  <a:schemeClr val="tx1"/>
                </a:solidFill>
              </a:defRPr>
            </a:lvl1pPr>
            <a:lvl2pPr marL="457223" indent="0">
              <a:buNone/>
              <a:defRPr sz="800"/>
            </a:lvl2pPr>
            <a:lvl3pPr marL="914446" indent="0">
              <a:buNone/>
              <a:defRPr sz="800"/>
            </a:lvl3pPr>
            <a:lvl4pPr marL="1371669" indent="0">
              <a:buNone/>
              <a:defRPr sz="800"/>
            </a:lvl4pPr>
            <a:lvl5pPr marL="1828891" indent="0">
              <a:buNone/>
              <a:defRPr sz="800"/>
            </a:lvl5pPr>
          </a:lstStyle>
          <a:p>
            <a:pPr lvl="0"/>
            <a:r>
              <a:rPr lang="en-US"/>
              <a:t>Click to edit Master text styles</a:t>
            </a:r>
          </a:p>
        </p:txBody>
      </p:sp>
    </p:spTree>
    <p:extLst>
      <p:ext uri="{BB962C8B-B14F-4D97-AF65-F5344CB8AC3E}">
        <p14:creationId xmlns:p14="http://schemas.microsoft.com/office/powerpoint/2010/main" val="3101029933"/>
      </p:ext>
    </p:extLst>
  </p:cSld>
  <p:clrMapOvr>
    <a:masterClrMapping/>
  </p:clrMapOvr>
  <p:extLst>
    <p:ext uri="{DCECCB84-F9BA-43D5-87BE-67443E8EF086}">
      <p15:sldGuideLst xmlns:p15="http://schemas.microsoft.com/office/powerpoint/2012/main">
        <p15:guide id="1" orient="horz" pos="3240">
          <p15:clr>
            <a:srgbClr val="FBAE40"/>
          </p15:clr>
        </p15:guide>
        <p15:guide id="2" pos="576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Columns(2)">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CCDE15C-5327-E672-DC8B-2E803ED788C1}"/>
              </a:ext>
            </a:extLst>
          </p:cNvPr>
          <p:cNvSpPr/>
          <p:nvPr userDrawn="1"/>
        </p:nvSpPr>
        <p:spPr>
          <a:xfrm>
            <a:off x="-1" y="365125"/>
            <a:ext cx="10637079" cy="1841580"/>
          </a:xfrm>
          <a:prstGeom prst="rect">
            <a:avLst/>
          </a:prstGeom>
          <a:solidFill>
            <a:srgbClr val="0437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200"/>
          </a:p>
        </p:txBody>
      </p:sp>
      <p:sp>
        <p:nvSpPr>
          <p:cNvPr id="2" name="Title 1">
            <a:extLst>
              <a:ext uri="{FF2B5EF4-FFF2-40B4-BE49-F238E27FC236}">
                <a16:creationId xmlns:a16="http://schemas.microsoft.com/office/drawing/2014/main" id="{EA7DB1BE-3A9D-7CBF-E94D-658AA964278F}"/>
              </a:ext>
            </a:extLst>
          </p:cNvPr>
          <p:cNvSpPr>
            <a:spLocks noGrp="1"/>
          </p:cNvSpPr>
          <p:nvPr>
            <p:ph type="title"/>
          </p:nvPr>
        </p:nvSpPr>
        <p:spPr>
          <a:xfrm>
            <a:off x="479426" y="365125"/>
            <a:ext cx="10157653" cy="1841579"/>
          </a:xfrm>
        </p:spPr>
        <p:txBody>
          <a:bodyPr anchor="ctr">
            <a:noAutofit/>
          </a:bodyPr>
          <a:lstStyle/>
          <a:p>
            <a:r>
              <a:rPr lang="en-US"/>
              <a:t>Click to edit Master title style</a:t>
            </a:r>
            <a:endParaRPr lang="en-ID"/>
          </a:p>
        </p:txBody>
      </p:sp>
      <p:sp>
        <p:nvSpPr>
          <p:cNvPr id="4" name="Slide Number Placeholder 3">
            <a:extLst>
              <a:ext uri="{FF2B5EF4-FFF2-40B4-BE49-F238E27FC236}">
                <a16:creationId xmlns:a16="http://schemas.microsoft.com/office/drawing/2014/main" id="{ED2BB592-4352-71AD-8AF9-A717FA1035A1}"/>
              </a:ext>
            </a:extLst>
          </p:cNvPr>
          <p:cNvSpPr>
            <a:spLocks noGrp="1"/>
          </p:cNvSpPr>
          <p:nvPr>
            <p:ph type="sldNum" sz="quarter" idx="11"/>
          </p:nvPr>
        </p:nvSpPr>
        <p:spPr/>
        <p:txBody>
          <a:bodyPr/>
          <a:lstStyle/>
          <a:p>
            <a:fld id="{5E0C3BBE-9543-48E5-A6E1-C646F9A01966}" type="slidenum">
              <a:rPr lang="en-ID" smtClean="0"/>
              <a:pPr/>
              <a:t>‹N›</a:t>
            </a:fld>
            <a:endParaRPr lang="en-ID"/>
          </a:p>
        </p:txBody>
      </p:sp>
      <p:sp>
        <p:nvSpPr>
          <p:cNvPr id="6" name="Text Placeholder 4">
            <a:extLst>
              <a:ext uri="{FF2B5EF4-FFF2-40B4-BE49-F238E27FC236}">
                <a16:creationId xmlns:a16="http://schemas.microsoft.com/office/drawing/2014/main" id="{38E84ABB-1C56-A78C-A005-DB616325DBD5}"/>
              </a:ext>
            </a:extLst>
          </p:cNvPr>
          <p:cNvSpPr>
            <a:spLocks noGrp="1"/>
          </p:cNvSpPr>
          <p:nvPr>
            <p:ph type="body" sz="quarter" idx="28"/>
          </p:nvPr>
        </p:nvSpPr>
        <p:spPr>
          <a:xfrm>
            <a:off x="4712012" y="2571830"/>
            <a:ext cx="5925066" cy="380547"/>
          </a:xfrm>
          <a:prstGeom prst="rect">
            <a:avLst/>
          </a:prstGeom>
        </p:spPr>
        <p:txBody>
          <a:bodyPr anchor="t">
            <a:noAutofit/>
          </a:bodyPr>
          <a:lstStyle>
            <a:lvl1pPr marL="0" indent="0" algn="l">
              <a:buNone/>
              <a:defRPr sz="1300" b="1">
                <a:solidFill>
                  <a:schemeClr val="tx1"/>
                </a:solidFill>
              </a:defRPr>
            </a:lvl1pPr>
            <a:lvl2pPr marL="457223" indent="0">
              <a:buNone/>
              <a:defRPr sz="800"/>
            </a:lvl2pPr>
            <a:lvl3pPr marL="914446" indent="0">
              <a:buNone/>
              <a:defRPr sz="800"/>
            </a:lvl3pPr>
            <a:lvl4pPr marL="1371669" indent="0">
              <a:buNone/>
              <a:defRPr sz="800"/>
            </a:lvl4pPr>
            <a:lvl5pPr marL="1828891" indent="0">
              <a:buNone/>
              <a:defRPr sz="800"/>
            </a:lvl5pPr>
          </a:lstStyle>
          <a:p>
            <a:pPr lvl="0"/>
            <a:r>
              <a:rPr lang="en-US"/>
              <a:t>Click to edit Master text styles</a:t>
            </a:r>
          </a:p>
        </p:txBody>
      </p:sp>
      <p:sp>
        <p:nvSpPr>
          <p:cNvPr id="9" name="Picture Placeholder 3">
            <a:extLst>
              <a:ext uri="{FF2B5EF4-FFF2-40B4-BE49-F238E27FC236}">
                <a16:creationId xmlns:a16="http://schemas.microsoft.com/office/drawing/2014/main" id="{65BEA024-E389-52C5-1BE3-1EEF00B6C305}"/>
              </a:ext>
            </a:extLst>
          </p:cNvPr>
          <p:cNvSpPr>
            <a:spLocks noGrp="1"/>
          </p:cNvSpPr>
          <p:nvPr>
            <p:ph type="pic" sz="quarter" idx="32"/>
          </p:nvPr>
        </p:nvSpPr>
        <p:spPr>
          <a:xfrm>
            <a:off x="479425" y="2571830"/>
            <a:ext cx="3814279" cy="3864257"/>
          </a:xfrm>
          <a:prstGeom prst="rect">
            <a:avLst/>
          </a:prstGeom>
        </p:spPr>
        <p:txBody>
          <a:bodyPr anchor="ctr">
            <a:normAutofit/>
          </a:bodyPr>
          <a:lstStyle>
            <a:lvl1pPr marL="0" indent="0" algn="ctr">
              <a:buNone/>
              <a:defRPr sz="800"/>
            </a:lvl1pPr>
          </a:lstStyle>
          <a:p>
            <a:endParaRPr lang="en-ID"/>
          </a:p>
        </p:txBody>
      </p:sp>
      <p:sp>
        <p:nvSpPr>
          <p:cNvPr id="5" name="Text Placeholder 4">
            <a:extLst>
              <a:ext uri="{FF2B5EF4-FFF2-40B4-BE49-F238E27FC236}">
                <a16:creationId xmlns:a16="http://schemas.microsoft.com/office/drawing/2014/main" id="{C054E034-860A-3D4B-9537-56896FC3AE3C}"/>
              </a:ext>
            </a:extLst>
          </p:cNvPr>
          <p:cNvSpPr>
            <a:spLocks noGrp="1"/>
          </p:cNvSpPr>
          <p:nvPr>
            <p:ph type="body" sz="quarter" idx="34"/>
          </p:nvPr>
        </p:nvSpPr>
        <p:spPr>
          <a:xfrm>
            <a:off x="4712012" y="3012141"/>
            <a:ext cx="5925066" cy="1401269"/>
          </a:xfrm>
          <a:prstGeom prst="rect">
            <a:avLst/>
          </a:prstGeom>
        </p:spPr>
        <p:txBody>
          <a:bodyPr anchor="t">
            <a:noAutofit/>
          </a:bodyPr>
          <a:lstStyle>
            <a:lvl1pPr marL="0" indent="0" algn="l">
              <a:buNone/>
              <a:defRPr sz="1100" b="0">
                <a:solidFill>
                  <a:schemeClr val="tx1"/>
                </a:solidFill>
              </a:defRPr>
            </a:lvl1pPr>
            <a:lvl2pPr marL="457223" indent="0">
              <a:buNone/>
              <a:defRPr sz="800"/>
            </a:lvl2pPr>
            <a:lvl3pPr marL="914446" indent="0">
              <a:buNone/>
              <a:defRPr sz="800"/>
            </a:lvl3pPr>
            <a:lvl4pPr marL="1371669" indent="0">
              <a:buNone/>
              <a:defRPr sz="800"/>
            </a:lvl4pPr>
            <a:lvl5pPr marL="1828891" indent="0">
              <a:buNone/>
              <a:defRPr sz="800"/>
            </a:lvl5pPr>
          </a:lstStyle>
          <a:p>
            <a:pPr lvl="0"/>
            <a:r>
              <a:rPr lang="en-US"/>
              <a:t>Click to edit Master text styles</a:t>
            </a:r>
          </a:p>
        </p:txBody>
      </p:sp>
      <p:sp>
        <p:nvSpPr>
          <p:cNvPr id="7" name="Text Placeholder 4">
            <a:extLst>
              <a:ext uri="{FF2B5EF4-FFF2-40B4-BE49-F238E27FC236}">
                <a16:creationId xmlns:a16="http://schemas.microsoft.com/office/drawing/2014/main" id="{0AA2D084-72CE-641B-2C57-C022ED4F74CD}"/>
              </a:ext>
            </a:extLst>
          </p:cNvPr>
          <p:cNvSpPr>
            <a:spLocks noGrp="1"/>
          </p:cNvSpPr>
          <p:nvPr>
            <p:ph type="body" sz="quarter" idx="35"/>
          </p:nvPr>
        </p:nvSpPr>
        <p:spPr>
          <a:xfrm>
            <a:off x="4712012" y="4575321"/>
            <a:ext cx="5925066" cy="380547"/>
          </a:xfrm>
          <a:prstGeom prst="rect">
            <a:avLst/>
          </a:prstGeom>
        </p:spPr>
        <p:txBody>
          <a:bodyPr anchor="t">
            <a:noAutofit/>
          </a:bodyPr>
          <a:lstStyle>
            <a:lvl1pPr marL="0" indent="0" algn="l">
              <a:buNone/>
              <a:defRPr sz="1300" b="1">
                <a:solidFill>
                  <a:schemeClr val="tx1"/>
                </a:solidFill>
              </a:defRPr>
            </a:lvl1pPr>
            <a:lvl2pPr marL="457223" indent="0">
              <a:buNone/>
              <a:defRPr sz="800"/>
            </a:lvl2pPr>
            <a:lvl3pPr marL="914446" indent="0">
              <a:buNone/>
              <a:defRPr sz="800"/>
            </a:lvl3pPr>
            <a:lvl4pPr marL="1371669" indent="0">
              <a:buNone/>
              <a:defRPr sz="800"/>
            </a:lvl4pPr>
            <a:lvl5pPr marL="1828891" indent="0">
              <a:buNone/>
              <a:defRPr sz="800"/>
            </a:lvl5pPr>
          </a:lstStyle>
          <a:p>
            <a:pPr lvl="0"/>
            <a:r>
              <a:rPr lang="en-US"/>
              <a:t>Click to edit Master text styles</a:t>
            </a:r>
          </a:p>
        </p:txBody>
      </p:sp>
      <p:sp>
        <p:nvSpPr>
          <p:cNvPr id="8" name="Text Placeholder 4">
            <a:extLst>
              <a:ext uri="{FF2B5EF4-FFF2-40B4-BE49-F238E27FC236}">
                <a16:creationId xmlns:a16="http://schemas.microsoft.com/office/drawing/2014/main" id="{8ACC809F-1320-0958-CD63-F78C12BB8B20}"/>
              </a:ext>
            </a:extLst>
          </p:cNvPr>
          <p:cNvSpPr>
            <a:spLocks noGrp="1"/>
          </p:cNvSpPr>
          <p:nvPr>
            <p:ph type="body" sz="quarter" idx="36"/>
          </p:nvPr>
        </p:nvSpPr>
        <p:spPr>
          <a:xfrm>
            <a:off x="4712012" y="5015632"/>
            <a:ext cx="5925066" cy="1401269"/>
          </a:xfrm>
          <a:prstGeom prst="rect">
            <a:avLst/>
          </a:prstGeom>
        </p:spPr>
        <p:txBody>
          <a:bodyPr anchor="t">
            <a:noAutofit/>
          </a:bodyPr>
          <a:lstStyle>
            <a:lvl1pPr marL="0" indent="0" algn="l">
              <a:buNone/>
              <a:defRPr sz="1100" b="0">
                <a:solidFill>
                  <a:schemeClr val="tx1"/>
                </a:solidFill>
              </a:defRPr>
            </a:lvl1pPr>
            <a:lvl2pPr marL="457223" indent="0">
              <a:buNone/>
              <a:defRPr sz="800"/>
            </a:lvl2pPr>
            <a:lvl3pPr marL="914446" indent="0">
              <a:buNone/>
              <a:defRPr sz="800"/>
            </a:lvl3pPr>
            <a:lvl4pPr marL="1371669" indent="0">
              <a:buNone/>
              <a:defRPr sz="800"/>
            </a:lvl4pPr>
            <a:lvl5pPr marL="1828891" indent="0">
              <a:buNone/>
              <a:defRPr sz="800"/>
            </a:lvl5pPr>
          </a:lstStyle>
          <a:p>
            <a:pPr lvl="0"/>
            <a:r>
              <a:rPr lang="en-US"/>
              <a:t>Click to edit Master text styles</a:t>
            </a:r>
          </a:p>
        </p:txBody>
      </p:sp>
    </p:spTree>
    <p:extLst>
      <p:ext uri="{BB962C8B-B14F-4D97-AF65-F5344CB8AC3E}">
        <p14:creationId xmlns:p14="http://schemas.microsoft.com/office/powerpoint/2010/main" val="827206993"/>
      </p:ext>
    </p:extLst>
  </p:cSld>
  <p:clrMapOvr>
    <a:masterClrMapping/>
  </p:clrMapOvr>
  <p:extLst>
    <p:ext uri="{DCECCB84-F9BA-43D5-87BE-67443E8EF086}">
      <p15:sldGuideLst xmlns:p15="http://schemas.microsoft.com/office/powerpoint/2012/main">
        <p15:guide id="1" orient="horz" pos="3240">
          <p15:clr>
            <a:srgbClr val="FBAE40"/>
          </p15:clr>
        </p15:guide>
        <p15:guide id="2" pos="576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Columns(3)">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CCDE15C-5327-E672-DC8B-2E803ED788C1}"/>
              </a:ext>
            </a:extLst>
          </p:cNvPr>
          <p:cNvSpPr/>
          <p:nvPr userDrawn="1"/>
        </p:nvSpPr>
        <p:spPr>
          <a:xfrm>
            <a:off x="1" y="478125"/>
            <a:ext cx="4712012" cy="5891753"/>
          </a:xfrm>
          <a:prstGeom prst="rect">
            <a:avLst/>
          </a:prstGeom>
          <a:solidFill>
            <a:srgbClr val="0437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200"/>
          </a:p>
        </p:txBody>
      </p:sp>
      <p:sp>
        <p:nvSpPr>
          <p:cNvPr id="2" name="Title 1">
            <a:extLst>
              <a:ext uri="{FF2B5EF4-FFF2-40B4-BE49-F238E27FC236}">
                <a16:creationId xmlns:a16="http://schemas.microsoft.com/office/drawing/2014/main" id="{EA7DB1BE-3A9D-7CBF-E94D-658AA964278F}"/>
              </a:ext>
            </a:extLst>
          </p:cNvPr>
          <p:cNvSpPr>
            <a:spLocks noGrp="1"/>
          </p:cNvSpPr>
          <p:nvPr>
            <p:ph type="title"/>
          </p:nvPr>
        </p:nvSpPr>
        <p:spPr>
          <a:xfrm>
            <a:off x="5160879" y="478125"/>
            <a:ext cx="5622348" cy="2025087"/>
          </a:xfrm>
        </p:spPr>
        <p:txBody>
          <a:bodyPr anchor="t">
            <a:noAutofit/>
          </a:bodyPr>
          <a:lstStyle/>
          <a:p>
            <a:r>
              <a:rPr lang="en-US"/>
              <a:t>Click to edit Master title style</a:t>
            </a:r>
            <a:endParaRPr lang="en-ID"/>
          </a:p>
        </p:txBody>
      </p:sp>
      <p:sp>
        <p:nvSpPr>
          <p:cNvPr id="4" name="Slide Number Placeholder 3">
            <a:extLst>
              <a:ext uri="{FF2B5EF4-FFF2-40B4-BE49-F238E27FC236}">
                <a16:creationId xmlns:a16="http://schemas.microsoft.com/office/drawing/2014/main" id="{ED2BB592-4352-71AD-8AF9-A717FA1035A1}"/>
              </a:ext>
            </a:extLst>
          </p:cNvPr>
          <p:cNvSpPr>
            <a:spLocks noGrp="1"/>
          </p:cNvSpPr>
          <p:nvPr>
            <p:ph type="sldNum" sz="quarter" idx="11"/>
          </p:nvPr>
        </p:nvSpPr>
        <p:spPr/>
        <p:txBody>
          <a:bodyPr/>
          <a:lstStyle/>
          <a:p>
            <a:fld id="{5E0C3BBE-9543-48E5-A6E1-C646F9A01966}" type="slidenum">
              <a:rPr lang="en-ID" smtClean="0"/>
              <a:pPr/>
              <a:t>‹N›</a:t>
            </a:fld>
            <a:endParaRPr lang="en-ID"/>
          </a:p>
        </p:txBody>
      </p:sp>
      <p:sp>
        <p:nvSpPr>
          <p:cNvPr id="9" name="Picture Placeholder 3">
            <a:extLst>
              <a:ext uri="{FF2B5EF4-FFF2-40B4-BE49-F238E27FC236}">
                <a16:creationId xmlns:a16="http://schemas.microsoft.com/office/drawing/2014/main" id="{65BEA024-E389-52C5-1BE3-1EEF00B6C305}"/>
              </a:ext>
            </a:extLst>
          </p:cNvPr>
          <p:cNvSpPr>
            <a:spLocks noGrp="1"/>
          </p:cNvSpPr>
          <p:nvPr>
            <p:ph type="pic" sz="quarter" idx="32"/>
          </p:nvPr>
        </p:nvSpPr>
        <p:spPr>
          <a:xfrm>
            <a:off x="448867" y="987720"/>
            <a:ext cx="3814279" cy="4882560"/>
          </a:xfrm>
          <a:prstGeom prst="rect">
            <a:avLst/>
          </a:prstGeom>
          <a:ln w="38100">
            <a:solidFill>
              <a:schemeClr val="bg1"/>
            </a:solidFill>
          </a:ln>
        </p:spPr>
        <p:txBody>
          <a:bodyPr anchor="ctr">
            <a:normAutofit/>
          </a:bodyPr>
          <a:lstStyle>
            <a:lvl1pPr marL="0" indent="0" algn="ctr">
              <a:buNone/>
              <a:defRPr sz="800"/>
            </a:lvl1pPr>
          </a:lstStyle>
          <a:p>
            <a:endParaRPr lang="en-ID"/>
          </a:p>
        </p:txBody>
      </p:sp>
      <p:sp>
        <p:nvSpPr>
          <p:cNvPr id="12" name="Text Placeholder 4">
            <a:extLst>
              <a:ext uri="{FF2B5EF4-FFF2-40B4-BE49-F238E27FC236}">
                <a16:creationId xmlns:a16="http://schemas.microsoft.com/office/drawing/2014/main" id="{8B46CA48-1F75-88BD-A8E6-7AB5A675272C}"/>
              </a:ext>
            </a:extLst>
          </p:cNvPr>
          <p:cNvSpPr>
            <a:spLocks noGrp="1"/>
          </p:cNvSpPr>
          <p:nvPr>
            <p:ph type="body" sz="quarter" idx="34"/>
          </p:nvPr>
        </p:nvSpPr>
        <p:spPr>
          <a:xfrm>
            <a:off x="5160879" y="2551025"/>
            <a:ext cx="5622347" cy="360000"/>
          </a:xfrm>
          <a:prstGeom prst="rect">
            <a:avLst/>
          </a:prstGeom>
        </p:spPr>
        <p:txBody>
          <a:bodyPr tIns="0" bIns="0" anchor="t">
            <a:noAutofit/>
          </a:bodyPr>
          <a:lstStyle>
            <a:lvl1pPr marL="0" indent="0" algn="l">
              <a:buNone/>
              <a:defRPr sz="1300" b="1">
                <a:solidFill>
                  <a:schemeClr val="tx1"/>
                </a:solidFill>
              </a:defRPr>
            </a:lvl1pPr>
            <a:lvl2pPr marL="457223" indent="0">
              <a:buNone/>
              <a:defRPr sz="800"/>
            </a:lvl2pPr>
            <a:lvl3pPr marL="914446" indent="0">
              <a:buNone/>
              <a:defRPr sz="800"/>
            </a:lvl3pPr>
            <a:lvl4pPr marL="1371669" indent="0">
              <a:buNone/>
              <a:defRPr sz="800"/>
            </a:lvl4pPr>
            <a:lvl5pPr marL="1828891" indent="0">
              <a:buNone/>
              <a:defRPr sz="800"/>
            </a:lvl5pPr>
          </a:lstStyle>
          <a:p>
            <a:pPr lvl="0"/>
            <a:r>
              <a:rPr lang="en-US"/>
              <a:t>Click to edit Master text styles</a:t>
            </a:r>
          </a:p>
        </p:txBody>
      </p:sp>
      <p:sp>
        <p:nvSpPr>
          <p:cNvPr id="5" name="Text Placeholder 4">
            <a:extLst>
              <a:ext uri="{FF2B5EF4-FFF2-40B4-BE49-F238E27FC236}">
                <a16:creationId xmlns:a16="http://schemas.microsoft.com/office/drawing/2014/main" id="{3C2A1D14-66BE-760C-2542-AD0379E78617}"/>
              </a:ext>
            </a:extLst>
          </p:cNvPr>
          <p:cNvSpPr>
            <a:spLocks noGrp="1"/>
          </p:cNvSpPr>
          <p:nvPr>
            <p:ph type="body" sz="quarter" idx="35"/>
          </p:nvPr>
        </p:nvSpPr>
        <p:spPr>
          <a:xfrm>
            <a:off x="5160877" y="2952377"/>
            <a:ext cx="5622347" cy="1398389"/>
          </a:xfrm>
          <a:prstGeom prst="rect">
            <a:avLst/>
          </a:prstGeom>
        </p:spPr>
        <p:txBody>
          <a:bodyPr anchor="t">
            <a:noAutofit/>
          </a:bodyPr>
          <a:lstStyle>
            <a:lvl1pPr marL="0" indent="0" algn="l">
              <a:buNone/>
              <a:defRPr sz="1100" b="0">
                <a:solidFill>
                  <a:schemeClr val="tx1"/>
                </a:solidFill>
              </a:defRPr>
            </a:lvl1pPr>
            <a:lvl2pPr marL="457223" indent="0">
              <a:buNone/>
              <a:defRPr sz="800"/>
            </a:lvl2pPr>
            <a:lvl3pPr marL="914446" indent="0">
              <a:buNone/>
              <a:defRPr sz="800"/>
            </a:lvl3pPr>
            <a:lvl4pPr marL="1371669" indent="0">
              <a:buNone/>
              <a:defRPr sz="800"/>
            </a:lvl4pPr>
            <a:lvl5pPr marL="1828891" indent="0">
              <a:buNone/>
              <a:defRPr sz="800"/>
            </a:lvl5pPr>
          </a:lstStyle>
          <a:p>
            <a:pPr lvl="0"/>
            <a:r>
              <a:rPr lang="en-US"/>
              <a:t>Click to edit Master text styles</a:t>
            </a:r>
          </a:p>
        </p:txBody>
      </p:sp>
      <p:sp>
        <p:nvSpPr>
          <p:cNvPr id="6" name="Text Placeholder 4">
            <a:extLst>
              <a:ext uri="{FF2B5EF4-FFF2-40B4-BE49-F238E27FC236}">
                <a16:creationId xmlns:a16="http://schemas.microsoft.com/office/drawing/2014/main" id="{23396438-1CC5-5E38-B6B2-D6526959AB09}"/>
              </a:ext>
            </a:extLst>
          </p:cNvPr>
          <p:cNvSpPr>
            <a:spLocks noGrp="1"/>
          </p:cNvSpPr>
          <p:nvPr>
            <p:ph type="body" sz="quarter" idx="36"/>
          </p:nvPr>
        </p:nvSpPr>
        <p:spPr>
          <a:xfrm>
            <a:off x="5160879" y="4556885"/>
            <a:ext cx="5622347" cy="360000"/>
          </a:xfrm>
          <a:prstGeom prst="rect">
            <a:avLst/>
          </a:prstGeom>
        </p:spPr>
        <p:txBody>
          <a:bodyPr tIns="0" bIns="0" anchor="t">
            <a:noAutofit/>
          </a:bodyPr>
          <a:lstStyle>
            <a:lvl1pPr marL="0" indent="0" algn="l">
              <a:buNone/>
              <a:defRPr sz="1300" b="1">
                <a:solidFill>
                  <a:schemeClr val="tx1"/>
                </a:solidFill>
              </a:defRPr>
            </a:lvl1pPr>
            <a:lvl2pPr marL="457223" indent="0">
              <a:buNone/>
              <a:defRPr sz="800"/>
            </a:lvl2pPr>
            <a:lvl3pPr marL="914446" indent="0">
              <a:buNone/>
              <a:defRPr sz="800"/>
            </a:lvl3pPr>
            <a:lvl4pPr marL="1371669" indent="0">
              <a:buNone/>
              <a:defRPr sz="800"/>
            </a:lvl4pPr>
            <a:lvl5pPr marL="1828891" indent="0">
              <a:buNone/>
              <a:defRPr sz="800"/>
            </a:lvl5pPr>
          </a:lstStyle>
          <a:p>
            <a:pPr lvl="0"/>
            <a:r>
              <a:rPr lang="en-US"/>
              <a:t>Click to edit Master text styles</a:t>
            </a:r>
          </a:p>
        </p:txBody>
      </p:sp>
      <p:sp>
        <p:nvSpPr>
          <p:cNvPr id="7" name="Text Placeholder 4">
            <a:extLst>
              <a:ext uri="{FF2B5EF4-FFF2-40B4-BE49-F238E27FC236}">
                <a16:creationId xmlns:a16="http://schemas.microsoft.com/office/drawing/2014/main" id="{D202B219-8653-9E73-B72B-DF3184C1EF2C}"/>
              </a:ext>
            </a:extLst>
          </p:cNvPr>
          <p:cNvSpPr>
            <a:spLocks noGrp="1"/>
          </p:cNvSpPr>
          <p:nvPr>
            <p:ph type="body" sz="quarter" idx="37"/>
          </p:nvPr>
        </p:nvSpPr>
        <p:spPr>
          <a:xfrm>
            <a:off x="5160877" y="4971489"/>
            <a:ext cx="5622347" cy="1398389"/>
          </a:xfrm>
          <a:prstGeom prst="rect">
            <a:avLst/>
          </a:prstGeom>
        </p:spPr>
        <p:txBody>
          <a:bodyPr anchor="t">
            <a:noAutofit/>
          </a:bodyPr>
          <a:lstStyle>
            <a:lvl1pPr marL="0" indent="0" algn="l">
              <a:buNone/>
              <a:defRPr sz="1100" b="0">
                <a:solidFill>
                  <a:schemeClr val="tx1"/>
                </a:solidFill>
              </a:defRPr>
            </a:lvl1pPr>
            <a:lvl2pPr marL="457223" indent="0">
              <a:buNone/>
              <a:defRPr sz="800"/>
            </a:lvl2pPr>
            <a:lvl3pPr marL="914446" indent="0">
              <a:buNone/>
              <a:defRPr sz="800"/>
            </a:lvl3pPr>
            <a:lvl4pPr marL="1371669" indent="0">
              <a:buNone/>
              <a:defRPr sz="800"/>
            </a:lvl4pPr>
            <a:lvl5pPr marL="1828891" indent="0">
              <a:buNone/>
              <a:defRPr sz="800"/>
            </a:lvl5pPr>
          </a:lstStyle>
          <a:p>
            <a:pPr lvl="0"/>
            <a:r>
              <a:rPr lang="en-US"/>
              <a:t>Click to edit Master text styles</a:t>
            </a:r>
          </a:p>
        </p:txBody>
      </p:sp>
    </p:spTree>
    <p:extLst>
      <p:ext uri="{BB962C8B-B14F-4D97-AF65-F5344CB8AC3E}">
        <p14:creationId xmlns:p14="http://schemas.microsoft.com/office/powerpoint/2010/main" val="515531392"/>
      </p:ext>
    </p:extLst>
  </p:cSld>
  <p:clrMapOvr>
    <a:masterClrMapping/>
  </p:clrMapOvr>
  <p:extLst>
    <p:ext uri="{DCECCB84-F9BA-43D5-87BE-67443E8EF086}">
      <p15:sldGuideLst xmlns:p15="http://schemas.microsoft.com/office/powerpoint/2012/main">
        <p15:guide id="1" orient="horz" pos="3240">
          <p15:clr>
            <a:srgbClr val="FBAE40"/>
          </p15:clr>
        </p15:guide>
        <p15:guide id="2" pos="576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Columns(3)">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D2BB592-4352-71AD-8AF9-A717FA1035A1}"/>
              </a:ext>
            </a:extLst>
          </p:cNvPr>
          <p:cNvSpPr>
            <a:spLocks noGrp="1"/>
          </p:cNvSpPr>
          <p:nvPr>
            <p:ph type="sldNum" sz="quarter" idx="11"/>
          </p:nvPr>
        </p:nvSpPr>
        <p:spPr/>
        <p:txBody>
          <a:bodyPr/>
          <a:lstStyle/>
          <a:p>
            <a:fld id="{5E0C3BBE-9543-48E5-A6E1-C646F9A01966}" type="slidenum">
              <a:rPr lang="en-ID" smtClean="0"/>
              <a:pPr/>
              <a:t>‹N›</a:t>
            </a:fld>
            <a:endParaRPr lang="en-ID"/>
          </a:p>
        </p:txBody>
      </p:sp>
      <p:sp>
        <p:nvSpPr>
          <p:cNvPr id="2" name="Title 1">
            <a:extLst>
              <a:ext uri="{FF2B5EF4-FFF2-40B4-BE49-F238E27FC236}">
                <a16:creationId xmlns:a16="http://schemas.microsoft.com/office/drawing/2014/main" id="{EA7DB1BE-3A9D-7CBF-E94D-658AA964278F}"/>
              </a:ext>
            </a:extLst>
          </p:cNvPr>
          <p:cNvSpPr>
            <a:spLocks noGrp="1"/>
          </p:cNvSpPr>
          <p:nvPr>
            <p:ph type="title"/>
          </p:nvPr>
        </p:nvSpPr>
        <p:spPr>
          <a:xfrm>
            <a:off x="652407" y="500638"/>
            <a:ext cx="9887490" cy="1130853"/>
          </a:xfrm>
        </p:spPr>
        <p:txBody>
          <a:bodyPr anchor="ctr">
            <a:noAutofit/>
          </a:bodyPr>
          <a:lstStyle>
            <a:lvl1pPr algn="l">
              <a:defRPr/>
            </a:lvl1pPr>
          </a:lstStyle>
          <a:p>
            <a:r>
              <a:rPr lang="en-US"/>
              <a:t>Click to edit Master title style</a:t>
            </a:r>
            <a:endParaRPr lang="en-ID"/>
          </a:p>
        </p:txBody>
      </p:sp>
      <p:sp>
        <p:nvSpPr>
          <p:cNvPr id="11" name="Text Placeholder 4">
            <a:extLst>
              <a:ext uri="{FF2B5EF4-FFF2-40B4-BE49-F238E27FC236}">
                <a16:creationId xmlns:a16="http://schemas.microsoft.com/office/drawing/2014/main" id="{64545CFC-D919-B185-ABBB-D901F9EAFD94}"/>
              </a:ext>
            </a:extLst>
          </p:cNvPr>
          <p:cNvSpPr>
            <a:spLocks noGrp="1"/>
          </p:cNvSpPr>
          <p:nvPr>
            <p:ph type="body" sz="quarter" idx="33"/>
          </p:nvPr>
        </p:nvSpPr>
        <p:spPr>
          <a:xfrm>
            <a:off x="652407" y="3402496"/>
            <a:ext cx="3030331" cy="2954866"/>
          </a:xfrm>
          <a:prstGeom prst="rect">
            <a:avLst/>
          </a:prstGeom>
          <a:solidFill>
            <a:schemeClr val="bg1">
              <a:lumMod val="95000"/>
            </a:schemeClr>
          </a:solidFill>
        </p:spPr>
        <p:txBody>
          <a:bodyPr lIns="90000" tIns="0" rIns="90000" bIns="0" anchor="t">
            <a:noAutofit/>
          </a:bodyPr>
          <a:lstStyle>
            <a:lvl1pPr marL="0" indent="0" algn="l">
              <a:buNone/>
              <a:defRPr sz="1100" b="0">
                <a:solidFill>
                  <a:schemeClr val="tx1"/>
                </a:solidFill>
              </a:defRPr>
            </a:lvl1pPr>
            <a:lvl2pPr marL="457223" indent="0">
              <a:buNone/>
              <a:defRPr sz="800"/>
            </a:lvl2pPr>
            <a:lvl3pPr marL="914446" indent="0">
              <a:buNone/>
              <a:defRPr sz="800"/>
            </a:lvl3pPr>
            <a:lvl4pPr marL="1371669" indent="0">
              <a:buNone/>
              <a:defRPr sz="800"/>
            </a:lvl4pPr>
            <a:lvl5pPr marL="1828891" indent="0">
              <a:buNone/>
              <a:defRPr sz="800"/>
            </a:lvl5pPr>
          </a:lstStyle>
          <a:p>
            <a:pPr lvl="0"/>
            <a:r>
              <a:rPr lang="en-US"/>
              <a:t>Click to edit Master text styles</a:t>
            </a:r>
          </a:p>
        </p:txBody>
      </p:sp>
      <p:sp>
        <p:nvSpPr>
          <p:cNvPr id="9" name="Text Placeholder 4">
            <a:extLst>
              <a:ext uri="{FF2B5EF4-FFF2-40B4-BE49-F238E27FC236}">
                <a16:creationId xmlns:a16="http://schemas.microsoft.com/office/drawing/2014/main" id="{3C49CC8D-8DF2-ADE5-58F4-CD423E74FA7E}"/>
              </a:ext>
            </a:extLst>
          </p:cNvPr>
          <p:cNvSpPr>
            <a:spLocks noGrp="1"/>
          </p:cNvSpPr>
          <p:nvPr>
            <p:ph type="body" sz="quarter" idx="43"/>
          </p:nvPr>
        </p:nvSpPr>
        <p:spPr>
          <a:xfrm>
            <a:off x="4080987" y="3402496"/>
            <a:ext cx="3030331" cy="2954866"/>
          </a:xfrm>
          <a:prstGeom prst="rect">
            <a:avLst/>
          </a:prstGeom>
          <a:solidFill>
            <a:schemeClr val="bg1">
              <a:lumMod val="95000"/>
            </a:schemeClr>
          </a:solidFill>
        </p:spPr>
        <p:txBody>
          <a:bodyPr lIns="90000" tIns="0" rIns="90000" bIns="0" anchor="t">
            <a:noAutofit/>
          </a:bodyPr>
          <a:lstStyle>
            <a:lvl1pPr marL="0" indent="0" algn="l">
              <a:buNone/>
              <a:defRPr sz="1100" b="0">
                <a:solidFill>
                  <a:schemeClr val="tx1"/>
                </a:solidFill>
              </a:defRPr>
            </a:lvl1pPr>
            <a:lvl2pPr marL="457223" indent="0">
              <a:buNone/>
              <a:defRPr sz="800"/>
            </a:lvl2pPr>
            <a:lvl3pPr marL="914446" indent="0">
              <a:buNone/>
              <a:defRPr sz="800"/>
            </a:lvl3pPr>
            <a:lvl4pPr marL="1371669" indent="0">
              <a:buNone/>
              <a:defRPr sz="800"/>
            </a:lvl4pPr>
            <a:lvl5pPr marL="1828891" indent="0">
              <a:buNone/>
              <a:defRPr sz="800"/>
            </a:lvl5pPr>
          </a:lstStyle>
          <a:p>
            <a:pPr lvl="0"/>
            <a:r>
              <a:rPr lang="en-US"/>
              <a:t>Click to edit Master text styles</a:t>
            </a:r>
          </a:p>
        </p:txBody>
      </p:sp>
      <p:sp>
        <p:nvSpPr>
          <p:cNvPr id="10" name="Text Placeholder 4">
            <a:extLst>
              <a:ext uri="{FF2B5EF4-FFF2-40B4-BE49-F238E27FC236}">
                <a16:creationId xmlns:a16="http://schemas.microsoft.com/office/drawing/2014/main" id="{C7499DF7-364F-E236-6F34-E612BF919EFA}"/>
              </a:ext>
            </a:extLst>
          </p:cNvPr>
          <p:cNvSpPr>
            <a:spLocks noGrp="1"/>
          </p:cNvSpPr>
          <p:nvPr>
            <p:ph type="body" sz="quarter" idx="44"/>
          </p:nvPr>
        </p:nvSpPr>
        <p:spPr>
          <a:xfrm>
            <a:off x="7509566" y="3402496"/>
            <a:ext cx="3030331" cy="2954866"/>
          </a:xfrm>
          <a:prstGeom prst="rect">
            <a:avLst/>
          </a:prstGeom>
          <a:solidFill>
            <a:srgbClr val="043703"/>
          </a:solidFill>
        </p:spPr>
        <p:txBody>
          <a:bodyPr lIns="90000" tIns="0" rIns="90000" bIns="0" anchor="t">
            <a:noAutofit/>
          </a:bodyPr>
          <a:lstStyle>
            <a:lvl1pPr marL="0" indent="0" algn="l">
              <a:buNone/>
              <a:defRPr sz="1100" b="0">
                <a:solidFill>
                  <a:schemeClr val="tx1"/>
                </a:solidFill>
              </a:defRPr>
            </a:lvl1pPr>
            <a:lvl2pPr marL="457223" indent="0">
              <a:buNone/>
              <a:defRPr sz="800"/>
            </a:lvl2pPr>
            <a:lvl3pPr marL="914446" indent="0">
              <a:buNone/>
              <a:defRPr sz="800"/>
            </a:lvl3pPr>
            <a:lvl4pPr marL="1371669" indent="0">
              <a:buNone/>
              <a:defRPr sz="800"/>
            </a:lvl4pPr>
            <a:lvl5pPr marL="1828891" indent="0">
              <a:buNone/>
              <a:defRPr sz="800"/>
            </a:lvl5pPr>
          </a:lstStyle>
          <a:p>
            <a:pPr lvl="0"/>
            <a:r>
              <a:rPr lang="en-US"/>
              <a:t>Click to edit Master text styles</a:t>
            </a:r>
          </a:p>
        </p:txBody>
      </p:sp>
      <p:sp>
        <p:nvSpPr>
          <p:cNvPr id="14" name="Text Placeholder 4">
            <a:extLst>
              <a:ext uri="{FF2B5EF4-FFF2-40B4-BE49-F238E27FC236}">
                <a16:creationId xmlns:a16="http://schemas.microsoft.com/office/drawing/2014/main" id="{74A8D845-511D-3B11-ED9D-09F3CEF5F90F}"/>
              </a:ext>
            </a:extLst>
          </p:cNvPr>
          <p:cNvSpPr>
            <a:spLocks noGrp="1"/>
          </p:cNvSpPr>
          <p:nvPr>
            <p:ph type="body" sz="quarter" idx="45"/>
          </p:nvPr>
        </p:nvSpPr>
        <p:spPr>
          <a:xfrm>
            <a:off x="652406" y="3029244"/>
            <a:ext cx="3030331" cy="360000"/>
          </a:xfrm>
          <a:prstGeom prst="rect">
            <a:avLst/>
          </a:prstGeom>
          <a:solidFill>
            <a:schemeClr val="bg1">
              <a:lumMod val="95000"/>
            </a:schemeClr>
          </a:solidFill>
        </p:spPr>
        <p:txBody>
          <a:bodyPr lIns="90000" tIns="0" rIns="90000" bIns="0" anchor="t">
            <a:noAutofit/>
          </a:bodyPr>
          <a:lstStyle>
            <a:lvl1pPr marL="0" indent="0" algn="l">
              <a:buNone/>
              <a:defRPr sz="1300">
                <a:solidFill>
                  <a:schemeClr val="tx1"/>
                </a:solidFill>
              </a:defRPr>
            </a:lvl1pPr>
            <a:lvl2pPr marL="457223" indent="0">
              <a:buNone/>
              <a:defRPr sz="800"/>
            </a:lvl2pPr>
            <a:lvl3pPr marL="914446" indent="0">
              <a:buNone/>
              <a:defRPr sz="800"/>
            </a:lvl3pPr>
            <a:lvl4pPr marL="1371669" indent="0">
              <a:buNone/>
              <a:defRPr sz="800"/>
            </a:lvl4pPr>
            <a:lvl5pPr marL="1828891" indent="0">
              <a:buNone/>
              <a:defRPr sz="800"/>
            </a:lvl5pPr>
          </a:lstStyle>
          <a:p>
            <a:pPr lvl="0"/>
            <a:r>
              <a:rPr lang="en-US"/>
              <a:t>Click to edit Master text styles</a:t>
            </a:r>
          </a:p>
        </p:txBody>
      </p:sp>
      <p:sp>
        <p:nvSpPr>
          <p:cNvPr id="15" name="Text Placeholder 4">
            <a:extLst>
              <a:ext uri="{FF2B5EF4-FFF2-40B4-BE49-F238E27FC236}">
                <a16:creationId xmlns:a16="http://schemas.microsoft.com/office/drawing/2014/main" id="{871CEDAC-AFF8-ABA3-E94B-E5994E9DA2C0}"/>
              </a:ext>
            </a:extLst>
          </p:cNvPr>
          <p:cNvSpPr>
            <a:spLocks noGrp="1"/>
          </p:cNvSpPr>
          <p:nvPr>
            <p:ph type="body" sz="quarter" idx="46"/>
          </p:nvPr>
        </p:nvSpPr>
        <p:spPr>
          <a:xfrm>
            <a:off x="4080985" y="3029244"/>
            <a:ext cx="3033196" cy="360000"/>
          </a:xfrm>
          <a:prstGeom prst="rect">
            <a:avLst/>
          </a:prstGeom>
          <a:solidFill>
            <a:schemeClr val="bg1">
              <a:lumMod val="95000"/>
            </a:schemeClr>
          </a:solidFill>
        </p:spPr>
        <p:txBody>
          <a:bodyPr lIns="90000" tIns="0" rIns="90000" bIns="0" anchor="t">
            <a:noAutofit/>
          </a:bodyPr>
          <a:lstStyle>
            <a:lvl1pPr marL="0" indent="0" algn="l">
              <a:buNone/>
              <a:defRPr sz="1300">
                <a:solidFill>
                  <a:schemeClr val="tx1"/>
                </a:solidFill>
              </a:defRPr>
            </a:lvl1pPr>
            <a:lvl2pPr marL="457223" indent="0">
              <a:buNone/>
              <a:defRPr sz="800"/>
            </a:lvl2pPr>
            <a:lvl3pPr marL="914446" indent="0">
              <a:buNone/>
              <a:defRPr sz="800"/>
            </a:lvl3pPr>
            <a:lvl4pPr marL="1371669" indent="0">
              <a:buNone/>
              <a:defRPr sz="800"/>
            </a:lvl4pPr>
            <a:lvl5pPr marL="1828891" indent="0">
              <a:buNone/>
              <a:defRPr sz="800"/>
            </a:lvl5pPr>
          </a:lstStyle>
          <a:p>
            <a:pPr lvl="0"/>
            <a:r>
              <a:rPr lang="en-US"/>
              <a:t>Click to edit Master text styles</a:t>
            </a:r>
          </a:p>
        </p:txBody>
      </p:sp>
      <p:sp>
        <p:nvSpPr>
          <p:cNvPr id="16" name="Text Placeholder 4">
            <a:extLst>
              <a:ext uri="{FF2B5EF4-FFF2-40B4-BE49-F238E27FC236}">
                <a16:creationId xmlns:a16="http://schemas.microsoft.com/office/drawing/2014/main" id="{E0E2AE63-087F-034D-FD01-0254684EB521}"/>
              </a:ext>
            </a:extLst>
          </p:cNvPr>
          <p:cNvSpPr>
            <a:spLocks noGrp="1"/>
          </p:cNvSpPr>
          <p:nvPr>
            <p:ph type="body" sz="quarter" idx="47"/>
          </p:nvPr>
        </p:nvSpPr>
        <p:spPr>
          <a:xfrm>
            <a:off x="7509565" y="3042496"/>
            <a:ext cx="3030331" cy="360000"/>
          </a:xfrm>
          <a:prstGeom prst="rect">
            <a:avLst/>
          </a:prstGeom>
          <a:solidFill>
            <a:srgbClr val="CCFF66"/>
          </a:solidFill>
        </p:spPr>
        <p:txBody>
          <a:bodyPr lIns="90000" tIns="0" rIns="90000" bIns="0" anchor="t">
            <a:noAutofit/>
          </a:bodyPr>
          <a:lstStyle>
            <a:lvl1pPr marL="0" indent="0" algn="l">
              <a:buNone/>
              <a:defRPr sz="1300">
                <a:solidFill>
                  <a:schemeClr val="tx1"/>
                </a:solidFill>
              </a:defRPr>
            </a:lvl1pPr>
            <a:lvl2pPr marL="457223" indent="0">
              <a:buNone/>
              <a:defRPr sz="800"/>
            </a:lvl2pPr>
            <a:lvl3pPr marL="914446" indent="0">
              <a:buNone/>
              <a:defRPr sz="800"/>
            </a:lvl3pPr>
            <a:lvl4pPr marL="1371669" indent="0">
              <a:buNone/>
              <a:defRPr sz="800"/>
            </a:lvl4pPr>
            <a:lvl5pPr marL="1828891" indent="0">
              <a:buNone/>
              <a:defRPr sz="800"/>
            </a:lvl5pPr>
          </a:lstStyle>
          <a:p>
            <a:pPr lvl="0"/>
            <a:r>
              <a:rPr lang="en-US"/>
              <a:t>Click to edit Master text styles</a:t>
            </a:r>
          </a:p>
        </p:txBody>
      </p:sp>
    </p:spTree>
    <p:extLst>
      <p:ext uri="{BB962C8B-B14F-4D97-AF65-F5344CB8AC3E}">
        <p14:creationId xmlns:p14="http://schemas.microsoft.com/office/powerpoint/2010/main" val="570538061"/>
      </p:ext>
    </p:extLst>
  </p:cSld>
  <p:clrMapOvr>
    <a:masterClrMapping/>
  </p:clrMapOvr>
  <p:extLst>
    <p:ext uri="{DCECCB84-F9BA-43D5-87BE-67443E8EF086}">
      <p15:sldGuideLst xmlns:p15="http://schemas.microsoft.com/office/powerpoint/2012/main">
        <p15:guide id="1" orient="horz" pos="3240">
          <p15:clr>
            <a:srgbClr val="FBAE40"/>
          </p15:clr>
        </p15:guide>
        <p15:guide id="2" pos="576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DEFAULT">
    <p:spTree>
      <p:nvGrpSpPr>
        <p:cNvPr id="1" name=""/>
        <p:cNvGrpSpPr/>
        <p:nvPr/>
      </p:nvGrpSpPr>
      <p:grpSpPr>
        <a:xfrm>
          <a:off x="0" y="0"/>
          <a:ext cx="0" cy="0"/>
          <a:chOff x="0" y="0"/>
          <a:chExt cx="0" cy="0"/>
        </a:xfrm>
      </p:grpSpPr>
    </p:spTree>
    <p:extLst>
      <p:ext uri="{BB962C8B-B14F-4D97-AF65-F5344CB8AC3E}">
        <p14:creationId xmlns:p14="http://schemas.microsoft.com/office/powerpoint/2010/main" val="8022726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image" Target="../media/image1.jpeg"/><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19" Type="http://schemas.openxmlformats.org/officeDocument/2006/relationships/theme" Target="../theme/theme2.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F3A151A-46CB-1090-446C-0EDAEF296B59}"/>
              </a:ext>
            </a:extLst>
          </p:cNvPr>
          <p:cNvSpPr>
            <a:spLocks noGrp="1"/>
          </p:cNvSpPr>
          <p:nvPr>
            <p:ph type="sldNum" sz="quarter" idx="4"/>
          </p:nvPr>
        </p:nvSpPr>
        <p:spPr>
          <a:xfrm>
            <a:off x="11232092" y="6159084"/>
            <a:ext cx="959908" cy="273799"/>
          </a:xfrm>
          <a:prstGeom prst="rect">
            <a:avLst/>
          </a:prstGeom>
        </p:spPr>
        <p:txBody>
          <a:bodyPr vert="horz" lIns="91440" tIns="45720" rIns="91440" bIns="45720" rtlCol="0" anchor="b"/>
          <a:lstStyle>
            <a:lvl1pPr algn="ctr">
              <a:defRPr sz="1200">
                <a:solidFill>
                  <a:schemeClr val="accent1"/>
                </a:solidFill>
                <a:latin typeface="Montserrat SemiBold" pitchFamily="2" charset="0"/>
              </a:defRPr>
            </a:lvl1pPr>
          </a:lstStyle>
          <a:p>
            <a:fld id="{5E0C3BBE-9543-48E5-A6E1-C646F9A01966}" type="slidenum">
              <a:rPr lang="en-ID" smtClean="0"/>
              <a:pPr/>
              <a:t>‹N›</a:t>
            </a:fld>
            <a:endParaRPr lang="en-ID"/>
          </a:p>
        </p:txBody>
      </p:sp>
      <p:sp>
        <p:nvSpPr>
          <p:cNvPr id="8" name="Title Placeholder 7">
            <a:extLst>
              <a:ext uri="{FF2B5EF4-FFF2-40B4-BE49-F238E27FC236}">
                <a16:creationId xmlns:a16="http://schemas.microsoft.com/office/drawing/2014/main" id="{E8FF3198-2DCB-4FEF-C479-8E76289E1955}"/>
              </a:ext>
            </a:extLst>
          </p:cNvPr>
          <p:cNvSpPr>
            <a:spLocks noGrp="1"/>
          </p:cNvSpPr>
          <p:nvPr>
            <p:ph type="title"/>
          </p:nvPr>
        </p:nvSpPr>
        <p:spPr>
          <a:xfrm>
            <a:off x="838200" y="365126"/>
            <a:ext cx="10515600" cy="1326091"/>
          </a:xfrm>
          <a:prstGeom prst="rect">
            <a:avLst/>
          </a:prstGeom>
        </p:spPr>
        <p:txBody>
          <a:bodyPr vert="horz" lIns="91440" tIns="45720" rIns="91440" bIns="45720" rtlCol="0" anchor="ctr">
            <a:normAutofit/>
          </a:bodyPr>
          <a:lstStyle/>
          <a:p>
            <a:r>
              <a:rPr lang="en-US"/>
              <a:t>Click to edit Master title style</a:t>
            </a:r>
            <a:endParaRPr lang="en-ID"/>
          </a:p>
        </p:txBody>
      </p:sp>
      <p:sp>
        <p:nvSpPr>
          <p:cNvPr id="9" name="Text Placeholder 8">
            <a:extLst>
              <a:ext uri="{FF2B5EF4-FFF2-40B4-BE49-F238E27FC236}">
                <a16:creationId xmlns:a16="http://schemas.microsoft.com/office/drawing/2014/main" id="{5E489BE9-192C-49E8-B1F1-91EF667E3ACB}"/>
              </a:ext>
            </a:extLst>
          </p:cNvPr>
          <p:cNvSpPr>
            <a:spLocks noGrp="1"/>
          </p:cNvSpPr>
          <p:nvPr>
            <p:ph type="body" idx="1"/>
          </p:nvPr>
        </p:nvSpPr>
        <p:spPr>
          <a:xfrm>
            <a:off x="838200" y="1825625"/>
            <a:ext cx="10515600" cy="435186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pic>
        <p:nvPicPr>
          <p:cNvPr id="3" name="Immagine 2" descr="Immagine che contiene testo, Carattere, Elementi grafici, logo&#10;&#10;Descrizione generata automaticamente">
            <a:extLst>
              <a:ext uri="{FF2B5EF4-FFF2-40B4-BE49-F238E27FC236}">
                <a16:creationId xmlns:a16="http://schemas.microsoft.com/office/drawing/2014/main" id="{398A4B6A-C1A0-03D1-0CF9-05E0D27E2534}"/>
              </a:ext>
            </a:extLst>
          </p:cNvPr>
          <p:cNvPicPr>
            <a:picLocks noChangeAspect="1"/>
          </p:cNvPicPr>
          <p:nvPr userDrawn="1"/>
        </p:nvPicPr>
        <p:blipFill>
          <a:blip r:embed="rId15"/>
          <a:srcRect t="6277" b="69139"/>
          <a:stretch/>
        </p:blipFill>
        <p:spPr>
          <a:xfrm rot="16200000">
            <a:off x="8330059" y="2978234"/>
            <a:ext cx="6705600" cy="901533"/>
          </a:xfrm>
          <a:prstGeom prst="rect">
            <a:avLst/>
          </a:prstGeom>
        </p:spPr>
      </p:pic>
    </p:spTree>
    <p:extLst>
      <p:ext uri="{BB962C8B-B14F-4D97-AF65-F5344CB8AC3E}">
        <p14:creationId xmlns:p14="http://schemas.microsoft.com/office/powerpoint/2010/main" val="31964470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7" r:id="rId5"/>
    <p:sldLayoutId id="2147483668" r:id="rId6"/>
    <p:sldLayoutId id="2147483669" r:id="rId7"/>
    <p:sldLayoutId id="2147483670" r:id="rId8"/>
    <p:sldLayoutId id="2147483671" r:id="rId9"/>
    <p:sldLayoutId id="2147483750" r:id="rId10"/>
    <p:sldLayoutId id="2147483744" r:id="rId11"/>
    <p:sldLayoutId id="2147483745" r:id="rId12"/>
    <p:sldLayoutId id="2147483747" r:id="rId13"/>
  </p:sldLayoutIdLst>
  <p:hf hdr="0" dt="0"/>
  <p:txStyles>
    <p:titleStyle>
      <a:lvl1pPr algn="l" defTabSz="9144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l" defTabSz="914446" rtl="0" eaLnBrk="1" latinLnBrk="0" hangingPunct="1">
        <a:lnSpc>
          <a:spcPct val="150000"/>
        </a:lnSpc>
        <a:spcBef>
          <a:spcPts val="1000"/>
        </a:spcBef>
        <a:buFont typeface="Arial" panose="020B0604020202020204" pitchFamily="34" charset="0"/>
        <a:buNone/>
        <a:defRPr sz="1400" b="1" kern="1200">
          <a:solidFill>
            <a:schemeClr val="tx1"/>
          </a:solidFill>
          <a:latin typeface="+mn-lt"/>
          <a:ea typeface="+mn-ea"/>
          <a:cs typeface="+mn-cs"/>
        </a:defRPr>
      </a:lvl1pPr>
      <a:lvl2pPr marL="457223" indent="0" algn="l" defTabSz="914446" rtl="0" eaLnBrk="1" latinLnBrk="0" hangingPunct="1">
        <a:lnSpc>
          <a:spcPct val="150000"/>
        </a:lnSpc>
        <a:spcBef>
          <a:spcPts val="500"/>
        </a:spcBef>
        <a:buFont typeface="Arial" panose="020B0604020202020204" pitchFamily="34" charset="0"/>
        <a:buNone/>
        <a:defRPr sz="933" kern="1200">
          <a:solidFill>
            <a:schemeClr val="tx1"/>
          </a:solidFill>
          <a:latin typeface="+mn-lt"/>
          <a:ea typeface="+mn-ea"/>
          <a:cs typeface="+mn-cs"/>
        </a:defRPr>
      </a:lvl2pPr>
      <a:lvl3pPr marL="914446" indent="0" algn="l" defTabSz="914446" rtl="0" eaLnBrk="1" latinLnBrk="0" hangingPunct="1">
        <a:lnSpc>
          <a:spcPct val="150000"/>
        </a:lnSpc>
        <a:spcBef>
          <a:spcPts val="500"/>
        </a:spcBef>
        <a:buFont typeface="Arial" panose="020B0604020202020204" pitchFamily="34" charset="0"/>
        <a:buNone/>
        <a:defRPr sz="933" kern="1200">
          <a:solidFill>
            <a:schemeClr val="tx1"/>
          </a:solidFill>
          <a:latin typeface="+mn-lt"/>
          <a:ea typeface="+mn-ea"/>
          <a:cs typeface="+mn-cs"/>
        </a:defRPr>
      </a:lvl3pPr>
      <a:lvl4pPr marL="1371669" indent="0" algn="l" defTabSz="914446" rtl="0" eaLnBrk="1" latinLnBrk="0" hangingPunct="1">
        <a:lnSpc>
          <a:spcPct val="150000"/>
        </a:lnSpc>
        <a:spcBef>
          <a:spcPts val="500"/>
        </a:spcBef>
        <a:buFont typeface="Arial" panose="020B0604020202020204" pitchFamily="34" charset="0"/>
        <a:buNone/>
        <a:defRPr sz="933" kern="1200">
          <a:solidFill>
            <a:schemeClr val="tx1"/>
          </a:solidFill>
          <a:latin typeface="+mn-lt"/>
          <a:ea typeface="+mn-ea"/>
          <a:cs typeface="+mn-cs"/>
        </a:defRPr>
      </a:lvl4pPr>
      <a:lvl5pPr marL="1828891" indent="0" algn="l" defTabSz="914446" rtl="0" eaLnBrk="1" latinLnBrk="0" hangingPunct="1">
        <a:lnSpc>
          <a:spcPct val="150000"/>
        </a:lnSpc>
        <a:spcBef>
          <a:spcPts val="500"/>
        </a:spcBef>
        <a:buFont typeface="Arial" panose="020B0604020202020204" pitchFamily="34" charset="0"/>
        <a:buNone/>
        <a:defRPr sz="933"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240">
          <p15:clr>
            <a:srgbClr val="F26B43"/>
          </p15:clr>
        </p15:guide>
        <p15:guide id="2" pos="576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12/13/2024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0C3BBE-9543-48E5-A6E1-C646F9A01966}" type="slidenum">
              <a:rPr lang="en-ID" smtClean="0"/>
              <a:pPr/>
              <a:t>‹N›</a:t>
            </a:fld>
            <a:endParaRPr lang="en-ID"/>
          </a:p>
        </p:txBody>
      </p:sp>
      <p:pic>
        <p:nvPicPr>
          <p:cNvPr id="7" name="Immagine 6" descr="Immagine che contiene testo, Carattere, Elementi grafici, logo&#10;&#10;Descrizione generata automaticamente">
            <a:extLst>
              <a:ext uri="{FF2B5EF4-FFF2-40B4-BE49-F238E27FC236}">
                <a16:creationId xmlns:a16="http://schemas.microsoft.com/office/drawing/2014/main" id="{EC320943-AAF5-5E2F-AFA5-9DC24E89A05C}"/>
              </a:ext>
            </a:extLst>
          </p:cNvPr>
          <p:cNvPicPr>
            <a:picLocks noChangeAspect="1"/>
          </p:cNvPicPr>
          <p:nvPr userDrawn="1"/>
        </p:nvPicPr>
        <p:blipFill>
          <a:blip r:embed="rId20"/>
          <a:srcRect t="6277" b="69139"/>
          <a:stretch/>
        </p:blipFill>
        <p:spPr>
          <a:xfrm rot="16200000">
            <a:off x="8330059" y="2978234"/>
            <a:ext cx="6705600" cy="901533"/>
          </a:xfrm>
          <a:prstGeom prst="rect">
            <a:avLst/>
          </a:prstGeom>
        </p:spPr>
      </p:pic>
    </p:spTree>
    <p:extLst>
      <p:ext uri="{BB962C8B-B14F-4D97-AF65-F5344CB8AC3E}">
        <p14:creationId xmlns:p14="http://schemas.microsoft.com/office/powerpoint/2010/main" val="662233732"/>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 id="2147483782" r:id="rId12"/>
    <p:sldLayoutId id="2147483783" r:id="rId13"/>
    <p:sldLayoutId id="2147483784" r:id="rId14"/>
    <p:sldLayoutId id="2147483785" r:id="rId15"/>
    <p:sldLayoutId id="2147483786" r:id="rId16"/>
    <p:sldLayoutId id="2147483787" r:id="rId17"/>
    <p:sldLayoutId id="2147483788" r:id="rId18"/>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5.xml"/><Relationship Id="rId4" Type="http://schemas.openxmlformats.org/officeDocument/2006/relationships/hyperlink" Target="https://pixabay.com/fr/drapeau-italien-nationale-28543/" TargetMode="External"/></Relationships>
</file>

<file path=ppt/slides/_rels/slide10.xml.rels><?xml version="1.0" encoding="UTF-8" standalone="yes"?>
<Relationships xmlns="http://schemas.openxmlformats.org/package/2006/relationships"><Relationship Id="rId3" Type="http://schemas.openxmlformats.org/officeDocument/2006/relationships/hyperlink" Target="https://it.wikipedia.org/wiki/Terni" TargetMode="External"/><Relationship Id="rId2" Type="http://schemas.openxmlformats.org/officeDocument/2006/relationships/image" Target="../media/image23.jpeg"/><Relationship Id="rId1" Type="http://schemas.openxmlformats.org/officeDocument/2006/relationships/slideLayout" Target="../slideLayouts/slideLayout26.xml"/><Relationship Id="rId4" Type="http://schemas.openxmlformats.org/officeDocument/2006/relationships/image" Target="../media/image24.jpeg"/></Relationships>
</file>

<file path=ppt/slides/_rels/slide11.xml.rels><?xml version="1.0" encoding="UTF-8" standalone="yes"?>
<Relationships xmlns="http://schemas.openxmlformats.org/package/2006/relationships"><Relationship Id="rId3" Type="http://schemas.openxmlformats.org/officeDocument/2006/relationships/hyperlink" Target="https://it.wikipedia.org/wiki/Terni" TargetMode="External"/><Relationship Id="rId2" Type="http://schemas.openxmlformats.org/officeDocument/2006/relationships/image" Target="../media/image23.jpeg"/><Relationship Id="rId1" Type="http://schemas.openxmlformats.org/officeDocument/2006/relationships/slideLayout" Target="../slideLayouts/slideLayout26.xml"/><Relationship Id="rId4" Type="http://schemas.openxmlformats.org/officeDocument/2006/relationships/image" Target="../media/image25.jpeg"/></Relationships>
</file>

<file path=ppt/slides/_rels/slide12.xml.rels><?xml version="1.0" encoding="UTF-8" standalone="yes"?>
<Relationships xmlns="http://schemas.openxmlformats.org/package/2006/relationships"><Relationship Id="rId3" Type="http://schemas.openxmlformats.org/officeDocument/2006/relationships/hyperlink" Target="https://www.flickr.com/photos/megs_pics/5885277573/" TargetMode="External"/><Relationship Id="rId2" Type="http://schemas.openxmlformats.org/officeDocument/2006/relationships/image" Target="../media/image26.jpeg"/><Relationship Id="rId1" Type="http://schemas.openxmlformats.org/officeDocument/2006/relationships/slideLayout" Target="../slideLayouts/slideLayout26.xml"/><Relationship Id="rId4" Type="http://schemas.openxmlformats.org/officeDocument/2006/relationships/image" Target="../media/image27.jpeg"/></Relationships>
</file>

<file path=ppt/slides/_rels/slide13.xml.rels><?xml version="1.0" encoding="UTF-8" standalone="yes"?>
<Relationships xmlns="http://schemas.openxmlformats.org/package/2006/relationships"><Relationship Id="rId3" Type="http://schemas.openxmlformats.org/officeDocument/2006/relationships/hyperlink" Target="https://www.dreavel.com/ita/1/proposte-di-viaggio/154/la-via-di-san-francesco-da-citta-di-castello-ad-assisi/" TargetMode="External"/><Relationship Id="rId2" Type="http://schemas.openxmlformats.org/officeDocument/2006/relationships/image" Target="../media/image28.jpeg"/><Relationship Id="rId1" Type="http://schemas.openxmlformats.org/officeDocument/2006/relationships/slideLayout" Target="../slideLayouts/slideLayout26.xml"/><Relationship Id="rId4" Type="http://schemas.openxmlformats.org/officeDocument/2006/relationships/image" Target="../media/image29.jpeg"/></Relationships>
</file>

<file path=ppt/slides/_rels/slide14.xml.rels><?xml version="1.0" encoding="UTF-8" standalone="yes"?>
<Relationships xmlns="http://schemas.openxmlformats.org/package/2006/relationships"><Relationship Id="rId3" Type="http://schemas.openxmlformats.org/officeDocument/2006/relationships/hyperlink" Target="https://pixabay.com/en/stone-bridge-verona-italy-3067953/" TargetMode="External"/><Relationship Id="rId2" Type="http://schemas.openxmlformats.org/officeDocument/2006/relationships/image" Target="../media/image30.jpeg"/><Relationship Id="rId1" Type="http://schemas.openxmlformats.org/officeDocument/2006/relationships/slideLayout" Target="../slideLayouts/slideLayout26.xml"/><Relationship Id="rId5" Type="http://schemas.openxmlformats.org/officeDocument/2006/relationships/image" Target="../media/image32.jpeg"/><Relationship Id="rId4" Type="http://schemas.openxmlformats.org/officeDocument/2006/relationships/image" Target="../media/image31.jpeg"/></Relationships>
</file>

<file path=ppt/slides/_rels/slide15.xml.rels><?xml version="1.0" encoding="UTF-8" standalone="yes"?>
<Relationships xmlns="http://schemas.openxmlformats.org/package/2006/relationships"><Relationship Id="rId3" Type="http://schemas.openxmlformats.org/officeDocument/2006/relationships/hyperlink" Target="https://www.flickr.com/photos/justjeanette/7002097940/" TargetMode="External"/><Relationship Id="rId2" Type="http://schemas.openxmlformats.org/officeDocument/2006/relationships/image" Target="../media/image33.jpeg"/><Relationship Id="rId1" Type="http://schemas.openxmlformats.org/officeDocument/2006/relationships/slideLayout" Target="../slideLayouts/slideLayout26.xml"/><Relationship Id="rId5" Type="http://schemas.openxmlformats.org/officeDocument/2006/relationships/image" Target="../media/image35.jpeg"/><Relationship Id="rId4" Type="http://schemas.openxmlformats.org/officeDocument/2006/relationships/image" Target="../media/image34.jpeg"/></Relationships>
</file>

<file path=ppt/slides/_rels/slide1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26.xml"/><Relationship Id="rId4" Type="http://schemas.openxmlformats.org/officeDocument/2006/relationships/image" Target="../media/image38.jpeg"/></Relationships>
</file>

<file path=ppt/slides/_rels/slide1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hyperlink" Target="https://bebes.uno/los-12-signos-del-zodiaco-para-ninos/" TargetMode="External"/><Relationship Id="rId2" Type="http://schemas.openxmlformats.org/officeDocument/2006/relationships/image" Target="../media/image39.jpeg"/><Relationship Id="rId1" Type="http://schemas.openxmlformats.org/officeDocument/2006/relationships/slideLayout" Target="../slideLayouts/slideLayout15.xml"/><Relationship Id="rId4" Type="http://schemas.openxmlformats.org/officeDocument/2006/relationships/chart" Target="../charts/chart3.xml"/></Relationships>
</file>

<file path=ppt/slides/_rels/slide2.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30.xml"/></Relationships>
</file>

<file path=ppt/slides/_rels/slide24.xml.rels><?xml version="1.0" encoding="UTF-8" standalone="yes"?>
<Relationships xmlns="http://schemas.openxmlformats.org/package/2006/relationships"><Relationship Id="rId3" Type="http://schemas.openxmlformats.org/officeDocument/2006/relationships/hyperlink" Target="http://faq.whatsapp.com/582420703681043?helpref=faq_content" TargetMode="External"/><Relationship Id="rId2" Type="http://schemas.openxmlformats.org/officeDocument/2006/relationships/image" Target="../media/image44.jpeg"/><Relationship Id="rId1" Type="http://schemas.openxmlformats.org/officeDocument/2006/relationships/slideLayout" Target="../slideLayouts/slideLayout29.xml"/><Relationship Id="rId4" Type="http://schemas.openxmlformats.org/officeDocument/2006/relationships/hyperlink" Target="https://faq.whatsapp.com/1859295147860069/?helpref=faq_content" TargetMode="External"/></Relationships>
</file>

<file path=ppt/slides/_rels/slide25.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jpeg"/><Relationship Id="rId7" Type="http://schemas.openxmlformats.org/officeDocument/2006/relationships/image" Target="../media/image50.jpeg"/><Relationship Id="rId2" Type="http://schemas.openxmlformats.org/officeDocument/2006/relationships/image" Target="../media/image45.jpeg"/><Relationship Id="rId1" Type="http://schemas.openxmlformats.org/officeDocument/2006/relationships/slideLayout" Target="../slideLayouts/slideLayout30.xml"/><Relationship Id="rId6" Type="http://schemas.openxmlformats.org/officeDocument/2006/relationships/image" Target="../media/image49.jpeg"/><Relationship Id="rId11" Type="http://schemas.openxmlformats.org/officeDocument/2006/relationships/image" Target="../media/image54.jpeg"/><Relationship Id="rId5" Type="http://schemas.openxmlformats.org/officeDocument/2006/relationships/image" Target="../media/image48.jpeg"/><Relationship Id="rId10" Type="http://schemas.openxmlformats.org/officeDocument/2006/relationships/image" Target="../media/image53.jpeg"/><Relationship Id="rId4" Type="http://schemas.openxmlformats.org/officeDocument/2006/relationships/image" Target="../media/image47.png"/><Relationship Id="rId9" Type="http://schemas.openxmlformats.org/officeDocument/2006/relationships/image" Target="../media/image52.jpeg"/></Relationships>
</file>

<file path=ppt/slides/_rels/slide2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8.xml"/><Relationship Id="rId5" Type="http://schemas.openxmlformats.org/officeDocument/2006/relationships/image" Target="../media/image8.jpeg"/><Relationship Id="rId4" Type="http://schemas.openxmlformats.org/officeDocument/2006/relationships/image" Target="../media/image7.svg"/></Relationships>
</file>

<file path=ppt/slides/_rels/slide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18.xml"/><Relationship Id="rId5" Type="http://schemas.openxmlformats.org/officeDocument/2006/relationships/image" Target="../media/image10.jpe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27.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7.jpeg"/><Relationship Id="rId2" Type="http://schemas.openxmlformats.org/officeDocument/2006/relationships/image" Target="../media/image14.jpeg"/><Relationship Id="rId1" Type="http://schemas.openxmlformats.org/officeDocument/2006/relationships/slideLayout" Target="../slideLayouts/slideLayout27.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7.sv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8.jpeg"/><Relationship Id="rId1" Type="http://schemas.openxmlformats.org/officeDocument/2006/relationships/slideLayout" Target="../slideLayouts/slideLayout28.xml"/><Relationship Id="rId4" Type="http://schemas.openxmlformats.org/officeDocument/2006/relationships/image" Target="../media/image7.svg"/></Relationships>
</file>

<file path=ppt/slides/_rels/slide8.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hyperlink" Target="https://www.localtokens.info/roadmap/" TargetMode="External"/><Relationship Id="rId7" Type="http://schemas.openxmlformats.org/officeDocument/2006/relationships/diagramColors" Target="../diagrams/colors2.xml"/><Relationship Id="rId2" Type="http://schemas.openxmlformats.org/officeDocument/2006/relationships/image" Target="../media/image19.jpeg"/><Relationship Id="rId1" Type="http://schemas.openxmlformats.org/officeDocument/2006/relationships/slideLayout" Target="../slideLayouts/slideLayout25.xml"/><Relationship Id="rId6" Type="http://schemas.openxmlformats.org/officeDocument/2006/relationships/diagramQuickStyle" Target="../diagrams/quickStyle2.xml"/><Relationship Id="rId5" Type="http://schemas.openxmlformats.org/officeDocument/2006/relationships/diagramLayout" Target="../diagrams/layout2.xml"/><Relationship Id="rId10" Type="http://schemas.openxmlformats.org/officeDocument/2006/relationships/hyperlink" Target="https://fanta5frondi.blogspot.com/2015/05/finalmenteeeeeeeeeeeeeeeeeeeeeeeeeeeeee.html" TargetMode="External"/><Relationship Id="rId4" Type="http://schemas.openxmlformats.org/officeDocument/2006/relationships/diagramData" Target="../diagrams/data2.xml"/><Relationship Id="rId9"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hyperlink" Target="https://www.viaggiverdeacido.com/2016/02/trieste-cosa-vedere.html" TargetMode="External"/><Relationship Id="rId2" Type="http://schemas.openxmlformats.org/officeDocument/2006/relationships/image" Target="../media/image21.jpeg"/><Relationship Id="rId1" Type="http://schemas.openxmlformats.org/officeDocument/2006/relationships/slideLayout" Target="../slideLayouts/slideLayout26.xml"/><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9E17964-E48D-C765-D844-46B272715C16}"/>
              </a:ext>
            </a:extLst>
          </p:cNvPr>
          <p:cNvSpPr>
            <a:spLocks noGrp="1"/>
          </p:cNvSpPr>
          <p:nvPr>
            <p:ph type="title" idx="4294967295"/>
          </p:nvPr>
        </p:nvSpPr>
        <p:spPr>
          <a:xfrm>
            <a:off x="117049" y="510663"/>
            <a:ext cx="2902857" cy="2084388"/>
          </a:xfrm>
        </p:spPr>
        <p:txBody>
          <a:bodyPr vert="horz" lIns="91440" tIns="45720" rIns="91440" bIns="45720" rtlCol="0" anchor="b">
            <a:normAutofit/>
          </a:bodyPr>
          <a:lstStyle/>
          <a:p>
            <a:r>
              <a:rPr lang="en-US">
                <a:ln w="0"/>
                <a:solidFill>
                  <a:srgbClr val="096706"/>
                </a:solidFill>
                <a:effectLst>
                  <a:outerShdw blurRad="38100" dist="19050" dir="2700000" algn="tl" rotWithShape="0">
                    <a:schemeClr val="dk1">
                      <a:alpha val="40000"/>
                    </a:schemeClr>
                  </a:outerShdw>
                </a:effectLst>
              </a:rPr>
              <a:t>2024</a:t>
            </a:r>
            <a:br>
              <a:rPr lang="en-US">
                <a:ln w="0"/>
                <a:solidFill>
                  <a:srgbClr val="096706"/>
                </a:solidFill>
                <a:effectLst>
                  <a:outerShdw blurRad="38100" dist="19050" dir="2700000" algn="tl" rotWithShape="0">
                    <a:schemeClr val="dk1">
                      <a:alpha val="40000"/>
                    </a:schemeClr>
                  </a:outerShdw>
                </a:effectLst>
              </a:rPr>
            </a:br>
            <a:r>
              <a:rPr lang="en-US">
                <a:ln w="0"/>
                <a:solidFill>
                  <a:srgbClr val="096706"/>
                </a:solidFill>
                <a:effectLst>
                  <a:outerShdw blurRad="38100" dist="19050" dir="2700000" algn="tl" rotWithShape="0">
                    <a:schemeClr val="dk1">
                      <a:alpha val="40000"/>
                    </a:schemeClr>
                  </a:outerShdw>
                </a:effectLst>
              </a:rPr>
              <a:t>Un anno da </a:t>
            </a:r>
            <a:r>
              <a:rPr lang="en-US" err="1">
                <a:ln w="0"/>
                <a:solidFill>
                  <a:srgbClr val="096706"/>
                </a:solidFill>
                <a:effectLst>
                  <a:outerShdw blurRad="38100" dist="19050" dir="2700000" algn="tl" rotWithShape="0">
                    <a:schemeClr val="dk1">
                      <a:alpha val="40000"/>
                    </a:schemeClr>
                  </a:outerShdw>
                </a:effectLst>
              </a:rPr>
              <a:t>ricordare</a:t>
            </a:r>
            <a:endParaRPr lang="en-US">
              <a:ln w="0"/>
              <a:solidFill>
                <a:srgbClr val="096706"/>
              </a:solidFill>
              <a:effectLst>
                <a:outerShdw blurRad="38100" dist="19050" dir="2700000" algn="tl" rotWithShape="0">
                  <a:schemeClr val="dk1">
                    <a:alpha val="40000"/>
                  </a:schemeClr>
                </a:outerShdw>
              </a:effectLst>
            </a:endParaRPr>
          </a:p>
        </p:txBody>
      </p:sp>
      <p:pic>
        <p:nvPicPr>
          <p:cNvPr id="7" name="Segnaposto immagine 6" descr="Immagine che contiene Ruota di bicicletta, ruota, aria aperta, veicolo&#10;&#10;Descrizione generata automaticamente">
            <a:extLst>
              <a:ext uri="{FF2B5EF4-FFF2-40B4-BE49-F238E27FC236}">
                <a16:creationId xmlns:a16="http://schemas.microsoft.com/office/drawing/2014/main" id="{46020F4B-AE4C-5337-C591-8FF1B43B5F9D}"/>
              </a:ext>
            </a:extLst>
          </p:cNvPr>
          <p:cNvPicPr>
            <a:picLocks noGrp="1" noChangeAspect="1"/>
          </p:cNvPicPr>
          <p:nvPr>
            <p:ph type="pic" sz="quarter" idx="4294967295"/>
          </p:nvPr>
        </p:nvPicPr>
        <p:blipFill>
          <a:blip r:embed="rId2"/>
          <a:srcRect t="6164" r="3" b="8061"/>
          <a:stretch/>
        </p:blipFill>
        <p:spPr>
          <a:xfrm>
            <a:off x="3019906" y="510663"/>
            <a:ext cx="7753418" cy="4438707"/>
          </a:xfrm>
          <a:prstGeom prst="rect">
            <a:avLst/>
          </a:prstGeom>
          <a:noFill/>
        </p:spPr>
      </p:pic>
      <p:sp>
        <p:nvSpPr>
          <p:cNvPr id="3" name="Text Placeholder 2">
            <a:extLst>
              <a:ext uri="{FF2B5EF4-FFF2-40B4-BE49-F238E27FC236}">
                <a16:creationId xmlns:a16="http://schemas.microsoft.com/office/drawing/2014/main" id="{E39AA506-5A0C-FD86-812B-742C3B2346CD}"/>
              </a:ext>
            </a:extLst>
          </p:cNvPr>
          <p:cNvSpPr>
            <a:spLocks noGrp="1"/>
          </p:cNvSpPr>
          <p:nvPr>
            <p:ph type="body" sz="quarter" idx="4294967295"/>
          </p:nvPr>
        </p:nvSpPr>
        <p:spPr>
          <a:xfrm>
            <a:off x="6047203" y="5370231"/>
            <a:ext cx="4294187" cy="1954212"/>
          </a:xfrm>
        </p:spPr>
        <p:txBody>
          <a:bodyPr vert="horz" lIns="91440" tIns="45720" rIns="91440" bIns="45720" rtlCol="0" anchor="t">
            <a:normAutofit/>
          </a:bodyPr>
          <a:lstStyle/>
          <a:p>
            <a:pPr marL="0" indent="0">
              <a:buNone/>
            </a:pPr>
            <a:r>
              <a:rPr lang="en-US" sz="2400">
                <a:solidFill>
                  <a:srgbClr val="043703"/>
                </a:solidFill>
              </a:rPr>
              <a:t>Sala Superba MOG Genova
13 </a:t>
            </a:r>
            <a:r>
              <a:rPr lang="en-US" sz="2400" err="1">
                <a:solidFill>
                  <a:srgbClr val="043703"/>
                </a:solidFill>
              </a:rPr>
              <a:t>dicembre</a:t>
            </a:r>
            <a:r>
              <a:rPr lang="en-US" sz="2400">
                <a:solidFill>
                  <a:srgbClr val="043703"/>
                </a:solidFill>
              </a:rPr>
              <a:t> 2024</a:t>
            </a:r>
          </a:p>
        </p:txBody>
      </p:sp>
      <p:sp>
        <p:nvSpPr>
          <p:cNvPr id="5" name="Slide Number Placeholder 4" hidden="1">
            <a:extLst>
              <a:ext uri="{FF2B5EF4-FFF2-40B4-BE49-F238E27FC236}">
                <a16:creationId xmlns:a16="http://schemas.microsoft.com/office/drawing/2014/main" id="{34243BA4-B78A-FF25-2364-0BA390C382BA}"/>
              </a:ext>
            </a:extLst>
          </p:cNvPr>
          <p:cNvSpPr>
            <a:spLocks noGrp="1"/>
          </p:cNvSpPr>
          <p:nvPr>
            <p:ph type="sldNum" sz="quarter" idx="4294967295"/>
          </p:nvPr>
        </p:nvSpPr>
        <p:spPr>
          <a:xfrm>
            <a:off x="11231563" y="6159500"/>
            <a:ext cx="960437" cy="273050"/>
          </a:xfrm>
        </p:spPr>
        <p:txBody>
          <a:bodyPr/>
          <a:lstStyle/>
          <a:p>
            <a:pPr>
              <a:spcAft>
                <a:spcPts val="600"/>
              </a:spcAft>
            </a:pPr>
            <a:fld id="{5E0C3BBE-9543-48E5-A6E1-C646F9A01966}" type="slidenum">
              <a:rPr lang="en-ID" smtClean="0"/>
              <a:pPr>
                <a:spcAft>
                  <a:spcPts val="600"/>
                </a:spcAft>
              </a:pPr>
              <a:t>1</a:t>
            </a:fld>
            <a:endParaRPr lang="en-ID"/>
          </a:p>
        </p:txBody>
      </p:sp>
      <p:sp>
        <p:nvSpPr>
          <p:cNvPr id="28" name="Slide Number Placeholder 1">
            <a:extLst>
              <a:ext uri="{FF2B5EF4-FFF2-40B4-BE49-F238E27FC236}">
                <a16:creationId xmlns:a16="http://schemas.microsoft.com/office/drawing/2014/main" id="{E24CE5E7-620E-162D-1BD6-C2398D3F2067}"/>
              </a:ext>
            </a:extLst>
          </p:cNvPr>
          <p:cNvSpPr>
            <a:spLocks noGrp="1"/>
          </p:cNvSpPr>
          <p:nvPr>
            <p:ph type="sldNum" sz="quarter" idx="4294967295"/>
          </p:nvPr>
        </p:nvSpPr>
        <p:spPr>
          <a:xfrm>
            <a:off x="11231563" y="6159500"/>
            <a:ext cx="960437" cy="273050"/>
          </a:xfrm>
        </p:spPr>
        <p:txBody>
          <a:bodyPr/>
          <a:lstStyle/>
          <a:p>
            <a:pPr>
              <a:spcAft>
                <a:spcPts val="600"/>
              </a:spcAft>
            </a:pPr>
            <a:fld id="{5E0C3BBE-9543-48E5-A6E1-C646F9A01966}" type="slidenum">
              <a:rPr lang="en-ID" smtClean="0"/>
              <a:pPr>
                <a:spcAft>
                  <a:spcPts val="600"/>
                </a:spcAft>
              </a:pPr>
              <a:t>1</a:t>
            </a:fld>
            <a:endParaRPr lang="en-ID"/>
          </a:p>
        </p:txBody>
      </p:sp>
      <p:pic>
        <p:nvPicPr>
          <p:cNvPr id="11" name="Immagine 10" descr="Immagine che contiene verde, rosso, bandiera&#10;&#10;Descrizione generata automaticamente">
            <a:extLst>
              <a:ext uri="{FF2B5EF4-FFF2-40B4-BE49-F238E27FC236}">
                <a16:creationId xmlns:a16="http://schemas.microsoft.com/office/drawing/2014/main" id="{44247B02-A7C7-9425-575F-D1894DB9E974}"/>
              </a:ext>
            </a:extLst>
          </p:cNvPr>
          <p:cNvPicPr>
            <a:picLocks noChangeAspect="1"/>
          </p:cNvPicPr>
          <p:nvPr/>
        </p:nvPicPr>
        <p:blipFill>
          <a:blip r:embed="rId3">
            <a:extLst>
              <a:ext uri="{837473B0-CC2E-450A-ABE3-18F120FF3D39}">
                <a1611:picAttrSrcUrl xmlns:a1611="http://schemas.microsoft.com/office/drawing/2016/11/main" r:id="rId4"/>
              </a:ext>
            </a:extLst>
          </a:blip>
          <a:srcRect t="6286" r="2" b="7696"/>
          <a:stretch/>
        </p:blipFill>
        <p:spPr>
          <a:xfrm>
            <a:off x="0" y="6372679"/>
            <a:ext cx="5157031" cy="445407"/>
          </a:xfrm>
          <a:prstGeom prst="rect">
            <a:avLst/>
          </a:prstGeom>
          <a:noFill/>
        </p:spPr>
      </p:pic>
    </p:spTree>
    <p:extLst>
      <p:ext uri="{BB962C8B-B14F-4D97-AF65-F5344CB8AC3E}">
        <p14:creationId xmlns:p14="http://schemas.microsoft.com/office/powerpoint/2010/main" val="12360428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4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85EB94-FA76-6A59-3BA2-2FEDC310EB09}"/>
            </a:ext>
          </a:extLst>
        </p:cNvPr>
        <p:cNvGrpSpPr/>
        <p:nvPr/>
      </p:nvGrpSpPr>
      <p:grpSpPr>
        <a:xfrm>
          <a:off x="0" y="0"/>
          <a:ext cx="0" cy="0"/>
          <a:chOff x="0" y="0"/>
          <a:chExt cx="0" cy="0"/>
        </a:xfrm>
      </p:grpSpPr>
      <p:sp>
        <p:nvSpPr>
          <p:cNvPr id="9" name="Slide Number Placeholder 3">
            <a:extLst>
              <a:ext uri="{FF2B5EF4-FFF2-40B4-BE49-F238E27FC236}">
                <a16:creationId xmlns:a16="http://schemas.microsoft.com/office/drawing/2014/main" id="{1A844062-4B7C-0D72-6555-F49614534C67}"/>
              </a:ext>
            </a:extLst>
          </p:cNvPr>
          <p:cNvSpPr>
            <a:spLocks noGrp="1"/>
          </p:cNvSpPr>
          <p:nvPr>
            <p:ph type="sldNum" sz="quarter" idx="16"/>
          </p:nvPr>
        </p:nvSpPr>
        <p:spPr>
          <a:xfrm>
            <a:off x="8610600" y="6356350"/>
            <a:ext cx="2743200" cy="365125"/>
          </a:xfrm>
        </p:spPr>
        <p:txBody>
          <a:bodyPr anchor="ctr">
            <a:normAutofit/>
          </a:bodyPr>
          <a:lstStyle/>
          <a:p>
            <a:pPr>
              <a:spcAft>
                <a:spcPts val="600"/>
              </a:spcAft>
            </a:pPr>
            <a:fld id="{5E0C3BBE-9543-48E5-A6E1-C646F9A01966}" type="slidenum">
              <a:rPr lang="en-ID" smtClean="0"/>
              <a:pPr>
                <a:spcAft>
                  <a:spcPts val="600"/>
                </a:spcAft>
              </a:pPr>
              <a:t>10</a:t>
            </a:fld>
            <a:endParaRPr lang="en-ID"/>
          </a:p>
        </p:txBody>
      </p:sp>
      <p:sp>
        <p:nvSpPr>
          <p:cNvPr id="2" name="Titolo 1">
            <a:extLst>
              <a:ext uri="{FF2B5EF4-FFF2-40B4-BE49-F238E27FC236}">
                <a16:creationId xmlns:a16="http://schemas.microsoft.com/office/drawing/2014/main" id="{DDD95E52-4128-4C44-9D88-AE7A6F4F2C8A}"/>
              </a:ext>
            </a:extLst>
          </p:cNvPr>
          <p:cNvSpPr>
            <a:spLocks noGrp="1"/>
          </p:cNvSpPr>
          <p:nvPr>
            <p:ph type="ctrTitle"/>
          </p:nvPr>
        </p:nvSpPr>
        <p:spPr>
          <a:xfrm>
            <a:off x="1891706" y="1073484"/>
            <a:ext cx="5268995" cy="1316789"/>
          </a:xfrm>
        </p:spPr>
        <p:txBody>
          <a:bodyPr anchor="ctr">
            <a:normAutofit/>
          </a:bodyPr>
          <a:lstStyle/>
          <a:p>
            <a:r>
              <a:rPr lang="it-IT" sz="5400" b="1">
                <a:solidFill>
                  <a:srgbClr val="096706"/>
                </a:solidFill>
              </a:rPr>
              <a:t>Montecastrilli</a:t>
            </a:r>
          </a:p>
        </p:txBody>
      </p:sp>
      <p:pic>
        <p:nvPicPr>
          <p:cNvPr id="6" name="Immagine 5" descr="Immagine che contiene montagna, aria aperta, Aerofotogrammetria, Vista aerea&#10;&#10;Descrizione generata automaticamente">
            <a:extLst>
              <a:ext uri="{FF2B5EF4-FFF2-40B4-BE49-F238E27FC236}">
                <a16:creationId xmlns:a16="http://schemas.microsoft.com/office/drawing/2014/main" id="{FD255399-9085-4DB4-FB51-2DB92E1824BD}"/>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6096000" y="0"/>
            <a:ext cx="4822658" cy="3215105"/>
          </a:xfrm>
          <a:prstGeom prst="rect">
            <a:avLst/>
          </a:prstGeom>
        </p:spPr>
      </p:pic>
      <p:pic>
        <p:nvPicPr>
          <p:cNvPr id="8" name="Immagine 7" descr="Immagine che contiene testo, persona, vestiti, schermata&#10;&#10;Descrizione generata automaticamente">
            <a:extLst>
              <a:ext uri="{FF2B5EF4-FFF2-40B4-BE49-F238E27FC236}">
                <a16:creationId xmlns:a16="http://schemas.microsoft.com/office/drawing/2014/main" id="{F0E174AD-18C2-5503-2E10-7A474B43ABEC}"/>
              </a:ext>
            </a:extLst>
          </p:cNvPr>
          <p:cNvPicPr>
            <a:picLocks noChangeAspect="1"/>
          </p:cNvPicPr>
          <p:nvPr/>
        </p:nvPicPr>
        <p:blipFill>
          <a:blip r:embed="rId4"/>
          <a:stretch>
            <a:fillRect/>
          </a:stretch>
        </p:blipFill>
        <p:spPr>
          <a:xfrm>
            <a:off x="937322" y="2284273"/>
            <a:ext cx="6622807" cy="4414574"/>
          </a:xfrm>
          <a:prstGeom prst="rect">
            <a:avLst/>
          </a:prstGeom>
        </p:spPr>
      </p:pic>
    </p:spTree>
    <p:extLst>
      <p:ext uri="{BB962C8B-B14F-4D97-AF65-F5344CB8AC3E}">
        <p14:creationId xmlns:p14="http://schemas.microsoft.com/office/powerpoint/2010/main" val="38150776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443035-8CD0-799A-CDE7-45F83645CB21}"/>
            </a:ext>
          </a:extLst>
        </p:cNvPr>
        <p:cNvGrpSpPr/>
        <p:nvPr/>
      </p:nvGrpSpPr>
      <p:grpSpPr>
        <a:xfrm>
          <a:off x="0" y="0"/>
          <a:ext cx="0" cy="0"/>
          <a:chOff x="0" y="0"/>
          <a:chExt cx="0" cy="0"/>
        </a:xfrm>
      </p:grpSpPr>
      <p:sp>
        <p:nvSpPr>
          <p:cNvPr id="9" name="Slide Number Placeholder 3">
            <a:extLst>
              <a:ext uri="{FF2B5EF4-FFF2-40B4-BE49-F238E27FC236}">
                <a16:creationId xmlns:a16="http://schemas.microsoft.com/office/drawing/2014/main" id="{FAECE5B6-F424-F559-57CE-848C16146813}"/>
              </a:ext>
            </a:extLst>
          </p:cNvPr>
          <p:cNvSpPr>
            <a:spLocks noGrp="1"/>
          </p:cNvSpPr>
          <p:nvPr>
            <p:ph type="sldNum" sz="quarter" idx="16"/>
          </p:nvPr>
        </p:nvSpPr>
        <p:spPr>
          <a:xfrm>
            <a:off x="8610600" y="6356350"/>
            <a:ext cx="2743200" cy="365125"/>
          </a:xfrm>
        </p:spPr>
        <p:txBody>
          <a:bodyPr anchor="ctr">
            <a:normAutofit/>
          </a:bodyPr>
          <a:lstStyle/>
          <a:p>
            <a:pPr>
              <a:spcAft>
                <a:spcPts val="600"/>
              </a:spcAft>
            </a:pPr>
            <a:fld id="{5E0C3BBE-9543-48E5-A6E1-C646F9A01966}" type="slidenum">
              <a:rPr lang="en-ID" smtClean="0"/>
              <a:pPr>
                <a:spcAft>
                  <a:spcPts val="600"/>
                </a:spcAft>
              </a:pPr>
              <a:t>11</a:t>
            </a:fld>
            <a:endParaRPr lang="en-ID"/>
          </a:p>
        </p:txBody>
      </p:sp>
      <p:sp>
        <p:nvSpPr>
          <p:cNvPr id="2" name="Titolo 1">
            <a:extLst>
              <a:ext uri="{FF2B5EF4-FFF2-40B4-BE49-F238E27FC236}">
                <a16:creationId xmlns:a16="http://schemas.microsoft.com/office/drawing/2014/main" id="{4C2319C2-78AA-CF55-576B-850B989F63EB}"/>
              </a:ext>
            </a:extLst>
          </p:cNvPr>
          <p:cNvSpPr>
            <a:spLocks noGrp="1"/>
          </p:cNvSpPr>
          <p:nvPr>
            <p:ph type="ctrTitle"/>
          </p:nvPr>
        </p:nvSpPr>
        <p:spPr>
          <a:xfrm>
            <a:off x="1891706" y="1073484"/>
            <a:ext cx="5268995" cy="1316789"/>
          </a:xfrm>
        </p:spPr>
        <p:txBody>
          <a:bodyPr anchor="ctr">
            <a:normAutofit/>
          </a:bodyPr>
          <a:lstStyle/>
          <a:p>
            <a:r>
              <a:rPr lang="it-IT" sz="5400" b="1">
                <a:solidFill>
                  <a:srgbClr val="096706"/>
                </a:solidFill>
              </a:rPr>
              <a:t>Scorzè</a:t>
            </a:r>
          </a:p>
        </p:txBody>
      </p:sp>
      <p:pic>
        <p:nvPicPr>
          <p:cNvPr id="6" name="Immagine 5" descr="Immagine che contiene montagna, aria aperta, Aerofotogrammetria, Vista aerea&#10;&#10;Descrizione generata automaticamente">
            <a:extLst>
              <a:ext uri="{FF2B5EF4-FFF2-40B4-BE49-F238E27FC236}">
                <a16:creationId xmlns:a16="http://schemas.microsoft.com/office/drawing/2014/main" id="{6CF363B2-6FD4-5574-2897-9B9A3091BA9C}"/>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6096000" y="0"/>
            <a:ext cx="4822658" cy="3215105"/>
          </a:xfrm>
          <a:prstGeom prst="rect">
            <a:avLst/>
          </a:prstGeom>
        </p:spPr>
      </p:pic>
      <p:pic>
        <p:nvPicPr>
          <p:cNvPr id="8" name="Immagine 7" descr="Immagine che contiene aria aperta, cielo, Elmetto da ciclista, Ruota di bicicletta&#10;&#10;Descrizione generata automaticamente">
            <a:extLst>
              <a:ext uri="{FF2B5EF4-FFF2-40B4-BE49-F238E27FC236}">
                <a16:creationId xmlns:a16="http://schemas.microsoft.com/office/drawing/2014/main" id="{8924AC1B-F63E-06A0-5648-F48E5220C52C}"/>
              </a:ext>
            </a:extLst>
          </p:cNvPr>
          <p:cNvPicPr>
            <a:picLocks noChangeAspect="1"/>
          </p:cNvPicPr>
          <p:nvPr/>
        </p:nvPicPr>
        <p:blipFill>
          <a:blip r:embed="rId4"/>
          <a:stretch>
            <a:fillRect/>
          </a:stretch>
        </p:blipFill>
        <p:spPr>
          <a:xfrm>
            <a:off x="1229634" y="2290251"/>
            <a:ext cx="4431224" cy="4431224"/>
          </a:xfrm>
          <a:prstGeom prst="rect">
            <a:avLst/>
          </a:prstGeom>
        </p:spPr>
      </p:pic>
    </p:spTree>
    <p:extLst>
      <p:ext uri="{BB962C8B-B14F-4D97-AF65-F5344CB8AC3E}">
        <p14:creationId xmlns:p14="http://schemas.microsoft.com/office/powerpoint/2010/main" val="26988727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582C47-11DC-CBF5-E0E9-2E295936604C}"/>
            </a:ext>
          </a:extLst>
        </p:cNvPr>
        <p:cNvGrpSpPr/>
        <p:nvPr/>
      </p:nvGrpSpPr>
      <p:grpSpPr>
        <a:xfrm>
          <a:off x="0" y="0"/>
          <a:ext cx="0" cy="0"/>
          <a:chOff x="0" y="0"/>
          <a:chExt cx="0" cy="0"/>
        </a:xfrm>
      </p:grpSpPr>
      <p:sp>
        <p:nvSpPr>
          <p:cNvPr id="9" name="Slide Number Placeholder 3">
            <a:extLst>
              <a:ext uri="{FF2B5EF4-FFF2-40B4-BE49-F238E27FC236}">
                <a16:creationId xmlns:a16="http://schemas.microsoft.com/office/drawing/2014/main" id="{7BF1C2A6-DFD6-F528-CF38-54A460954EC9}"/>
              </a:ext>
            </a:extLst>
          </p:cNvPr>
          <p:cNvSpPr>
            <a:spLocks noGrp="1"/>
          </p:cNvSpPr>
          <p:nvPr>
            <p:ph type="sldNum" sz="quarter" idx="16"/>
          </p:nvPr>
        </p:nvSpPr>
        <p:spPr>
          <a:xfrm>
            <a:off x="8610600" y="6356350"/>
            <a:ext cx="2743200" cy="365125"/>
          </a:xfrm>
        </p:spPr>
        <p:txBody>
          <a:bodyPr anchor="ctr">
            <a:normAutofit/>
          </a:bodyPr>
          <a:lstStyle/>
          <a:p>
            <a:pPr>
              <a:spcAft>
                <a:spcPts val="600"/>
              </a:spcAft>
            </a:pPr>
            <a:fld id="{5E0C3BBE-9543-48E5-A6E1-C646F9A01966}" type="slidenum">
              <a:rPr lang="en-ID" smtClean="0"/>
              <a:pPr>
                <a:spcAft>
                  <a:spcPts val="600"/>
                </a:spcAft>
              </a:pPr>
              <a:t>12</a:t>
            </a:fld>
            <a:endParaRPr lang="en-ID"/>
          </a:p>
        </p:txBody>
      </p:sp>
      <p:sp>
        <p:nvSpPr>
          <p:cNvPr id="2" name="Titolo 1">
            <a:extLst>
              <a:ext uri="{FF2B5EF4-FFF2-40B4-BE49-F238E27FC236}">
                <a16:creationId xmlns:a16="http://schemas.microsoft.com/office/drawing/2014/main" id="{0DCE0A06-F72D-EC9E-6FF8-BD5091C8FFCC}"/>
              </a:ext>
            </a:extLst>
          </p:cNvPr>
          <p:cNvSpPr>
            <a:spLocks noGrp="1"/>
          </p:cNvSpPr>
          <p:nvPr>
            <p:ph type="ctrTitle"/>
          </p:nvPr>
        </p:nvSpPr>
        <p:spPr>
          <a:xfrm>
            <a:off x="1891706" y="1073484"/>
            <a:ext cx="5268995" cy="1316789"/>
          </a:xfrm>
        </p:spPr>
        <p:txBody>
          <a:bodyPr anchor="ctr">
            <a:normAutofit/>
          </a:bodyPr>
          <a:lstStyle/>
          <a:p>
            <a:r>
              <a:rPr lang="it-IT" sz="5400" b="1">
                <a:solidFill>
                  <a:srgbClr val="043703"/>
                </a:solidFill>
              </a:rPr>
              <a:t>Asti</a:t>
            </a:r>
          </a:p>
        </p:txBody>
      </p:sp>
      <p:pic>
        <p:nvPicPr>
          <p:cNvPr id="6" name="Immagine 5">
            <a:extLst>
              <a:ext uri="{FF2B5EF4-FFF2-40B4-BE49-F238E27FC236}">
                <a16:creationId xmlns:a16="http://schemas.microsoft.com/office/drawing/2014/main" id="{22E8A72C-30A2-09EC-A992-DC7D31A10EBA}"/>
              </a:ext>
            </a:extLst>
          </p:cNvPr>
          <p:cNvPicPr>
            <a:picLocks noChangeAspect="1"/>
          </p:cNvPicPr>
          <p:nvPr/>
        </p:nvPicPr>
        <p:blipFill>
          <a:blip r:embed="rId2">
            <a:extLst>
              <a:ext uri="{837473B0-CC2E-450A-ABE3-18F120FF3D39}">
                <a1611:picAttrSrcUrl xmlns:a1611="http://schemas.microsoft.com/office/drawing/2016/11/main" r:id="rId3"/>
              </a:ext>
            </a:extLst>
          </a:blip>
          <a:srcRect/>
          <a:stretch/>
        </p:blipFill>
        <p:spPr>
          <a:xfrm>
            <a:off x="6363926" y="0"/>
            <a:ext cx="4286806" cy="3215105"/>
          </a:xfrm>
          <a:prstGeom prst="rect">
            <a:avLst/>
          </a:prstGeom>
        </p:spPr>
      </p:pic>
      <p:pic>
        <p:nvPicPr>
          <p:cNvPr id="8" name="Immagine 7" descr="Immagine che contiene persona, sport, gruppo, edificio&#10;&#10;Descrizione generata automaticamente">
            <a:extLst>
              <a:ext uri="{FF2B5EF4-FFF2-40B4-BE49-F238E27FC236}">
                <a16:creationId xmlns:a16="http://schemas.microsoft.com/office/drawing/2014/main" id="{0F71D71A-FE07-840F-5A2F-052839A11122}"/>
              </a:ext>
            </a:extLst>
          </p:cNvPr>
          <p:cNvPicPr>
            <a:picLocks noChangeAspect="1"/>
          </p:cNvPicPr>
          <p:nvPr/>
        </p:nvPicPr>
        <p:blipFill>
          <a:blip r:embed="rId4"/>
          <a:stretch>
            <a:fillRect/>
          </a:stretch>
        </p:blipFill>
        <p:spPr>
          <a:xfrm>
            <a:off x="0" y="3310788"/>
            <a:ext cx="7489371" cy="3547212"/>
          </a:xfrm>
          <a:prstGeom prst="rect">
            <a:avLst/>
          </a:prstGeom>
        </p:spPr>
      </p:pic>
    </p:spTree>
    <p:extLst>
      <p:ext uri="{BB962C8B-B14F-4D97-AF65-F5344CB8AC3E}">
        <p14:creationId xmlns:p14="http://schemas.microsoft.com/office/powerpoint/2010/main" val="29847587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B15BA8-C384-5496-8819-6719BBC33377}"/>
            </a:ext>
          </a:extLst>
        </p:cNvPr>
        <p:cNvGrpSpPr/>
        <p:nvPr/>
      </p:nvGrpSpPr>
      <p:grpSpPr>
        <a:xfrm>
          <a:off x="0" y="0"/>
          <a:ext cx="0" cy="0"/>
          <a:chOff x="0" y="0"/>
          <a:chExt cx="0" cy="0"/>
        </a:xfrm>
      </p:grpSpPr>
      <p:sp>
        <p:nvSpPr>
          <p:cNvPr id="9" name="Slide Number Placeholder 3">
            <a:extLst>
              <a:ext uri="{FF2B5EF4-FFF2-40B4-BE49-F238E27FC236}">
                <a16:creationId xmlns:a16="http://schemas.microsoft.com/office/drawing/2014/main" id="{1E4836D3-9B73-5971-DE2C-D494AAB3A622}"/>
              </a:ext>
            </a:extLst>
          </p:cNvPr>
          <p:cNvSpPr>
            <a:spLocks noGrp="1"/>
          </p:cNvSpPr>
          <p:nvPr>
            <p:ph type="sldNum" sz="quarter" idx="16"/>
          </p:nvPr>
        </p:nvSpPr>
        <p:spPr>
          <a:xfrm>
            <a:off x="8610600" y="6356350"/>
            <a:ext cx="2743200" cy="365125"/>
          </a:xfrm>
        </p:spPr>
        <p:txBody>
          <a:bodyPr anchor="ctr">
            <a:normAutofit/>
          </a:bodyPr>
          <a:lstStyle/>
          <a:p>
            <a:pPr>
              <a:spcAft>
                <a:spcPts val="600"/>
              </a:spcAft>
            </a:pPr>
            <a:fld id="{5E0C3BBE-9543-48E5-A6E1-C646F9A01966}" type="slidenum">
              <a:rPr lang="en-ID" smtClean="0"/>
              <a:pPr>
                <a:spcAft>
                  <a:spcPts val="600"/>
                </a:spcAft>
              </a:pPr>
              <a:t>13</a:t>
            </a:fld>
            <a:endParaRPr lang="en-ID"/>
          </a:p>
        </p:txBody>
      </p:sp>
      <p:sp>
        <p:nvSpPr>
          <p:cNvPr id="2" name="Titolo 1">
            <a:extLst>
              <a:ext uri="{FF2B5EF4-FFF2-40B4-BE49-F238E27FC236}">
                <a16:creationId xmlns:a16="http://schemas.microsoft.com/office/drawing/2014/main" id="{F4173BBE-22D7-CA3B-2E8A-AE4A2812A4A9}"/>
              </a:ext>
            </a:extLst>
          </p:cNvPr>
          <p:cNvSpPr>
            <a:spLocks noGrp="1"/>
          </p:cNvSpPr>
          <p:nvPr>
            <p:ph type="ctrTitle"/>
          </p:nvPr>
        </p:nvSpPr>
        <p:spPr>
          <a:xfrm>
            <a:off x="1891706" y="1073484"/>
            <a:ext cx="5268995" cy="1316789"/>
          </a:xfrm>
        </p:spPr>
        <p:txBody>
          <a:bodyPr anchor="ctr">
            <a:normAutofit/>
          </a:bodyPr>
          <a:lstStyle/>
          <a:p>
            <a:r>
              <a:rPr lang="it-IT" sz="5400" b="1">
                <a:solidFill>
                  <a:srgbClr val="043703"/>
                </a:solidFill>
              </a:rPr>
              <a:t>Assisi</a:t>
            </a:r>
          </a:p>
        </p:txBody>
      </p:sp>
      <p:pic>
        <p:nvPicPr>
          <p:cNvPr id="6" name="Immagine 5">
            <a:extLst>
              <a:ext uri="{FF2B5EF4-FFF2-40B4-BE49-F238E27FC236}">
                <a16:creationId xmlns:a16="http://schemas.microsoft.com/office/drawing/2014/main" id="{FFEAD6B9-5139-E0FA-EFDD-2AD89088F746}"/>
              </a:ext>
            </a:extLst>
          </p:cNvPr>
          <p:cNvPicPr>
            <a:picLocks noChangeAspect="1"/>
          </p:cNvPicPr>
          <p:nvPr/>
        </p:nvPicPr>
        <p:blipFill>
          <a:blip r:embed="rId2">
            <a:extLst>
              <a:ext uri="{837473B0-CC2E-450A-ABE3-18F120FF3D39}">
                <a1611:picAttrSrcUrl xmlns:a1611="http://schemas.microsoft.com/office/drawing/2016/11/main" r:id="rId3"/>
              </a:ext>
            </a:extLst>
          </a:blip>
          <a:srcRect/>
          <a:stretch/>
        </p:blipFill>
        <p:spPr>
          <a:xfrm>
            <a:off x="6096000" y="37677"/>
            <a:ext cx="4822658" cy="3139751"/>
          </a:xfrm>
          <a:prstGeom prst="rect">
            <a:avLst/>
          </a:prstGeom>
        </p:spPr>
      </p:pic>
      <p:pic>
        <p:nvPicPr>
          <p:cNvPr id="10" name="Immagine 9" descr="Immagine che contiene Ruota di bicicletta, persona, aria aperta, Veicolo terrestre&#10;&#10;Descrizione generata automaticamente">
            <a:extLst>
              <a:ext uri="{FF2B5EF4-FFF2-40B4-BE49-F238E27FC236}">
                <a16:creationId xmlns:a16="http://schemas.microsoft.com/office/drawing/2014/main" id="{2217416D-0A16-A495-D30E-37831BF33250}"/>
              </a:ext>
            </a:extLst>
          </p:cNvPr>
          <p:cNvPicPr>
            <a:picLocks noChangeAspect="1"/>
          </p:cNvPicPr>
          <p:nvPr/>
        </p:nvPicPr>
        <p:blipFill>
          <a:blip r:embed="rId4"/>
          <a:stretch>
            <a:fillRect/>
          </a:stretch>
        </p:blipFill>
        <p:spPr>
          <a:xfrm>
            <a:off x="222629" y="2954472"/>
            <a:ext cx="6938072" cy="3767003"/>
          </a:xfrm>
          <a:prstGeom prst="rect">
            <a:avLst/>
          </a:prstGeom>
        </p:spPr>
      </p:pic>
    </p:spTree>
    <p:extLst>
      <p:ext uri="{BB962C8B-B14F-4D97-AF65-F5344CB8AC3E}">
        <p14:creationId xmlns:p14="http://schemas.microsoft.com/office/powerpoint/2010/main" val="32327108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6AB613-63D4-05CA-5E70-3532ECBDC481}"/>
            </a:ext>
          </a:extLst>
        </p:cNvPr>
        <p:cNvGrpSpPr/>
        <p:nvPr/>
      </p:nvGrpSpPr>
      <p:grpSpPr>
        <a:xfrm>
          <a:off x="0" y="0"/>
          <a:ext cx="0" cy="0"/>
          <a:chOff x="0" y="0"/>
          <a:chExt cx="0" cy="0"/>
        </a:xfrm>
      </p:grpSpPr>
      <p:sp>
        <p:nvSpPr>
          <p:cNvPr id="9" name="Slide Number Placeholder 3">
            <a:extLst>
              <a:ext uri="{FF2B5EF4-FFF2-40B4-BE49-F238E27FC236}">
                <a16:creationId xmlns:a16="http://schemas.microsoft.com/office/drawing/2014/main" id="{42C49343-E0BE-2EFB-B0D0-50AB260063A3}"/>
              </a:ext>
            </a:extLst>
          </p:cNvPr>
          <p:cNvSpPr>
            <a:spLocks noGrp="1"/>
          </p:cNvSpPr>
          <p:nvPr>
            <p:ph type="sldNum" sz="quarter" idx="16"/>
          </p:nvPr>
        </p:nvSpPr>
        <p:spPr>
          <a:xfrm>
            <a:off x="8610600" y="6356350"/>
            <a:ext cx="2743200" cy="365125"/>
          </a:xfrm>
        </p:spPr>
        <p:txBody>
          <a:bodyPr anchor="ctr">
            <a:normAutofit/>
          </a:bodyPr>
          <a:lstStyle/>
          <a:p>
            <a:pPr>
              <a:spcAft>
                <a:spcPts val="600"/>
              </a:spcAft>
            </a:pPr>
            <a:fld id="{5E0C3BBE-9543-48E5-A6E1-C646F9A01966}" type="slidenum">
              <a:rPr lang="en-ID" smtClean="0"/>
              <a:pPr>
                <a:spcAft>
                  <a:spcPts val="600"/>
                </a:spcAft>
              </a:pPr>
              <a:t>14</a:t>
            </a:fld>
            <a:endParaRPr lang="en-ID"/>
          </a:p>
        </p:txBody>
      </p:sp>
      <p:sp>
        <p:nvSpPr>
          <p:cNvPr id="2" name="Titolo 1">
            <a:extLst>
              <a:ext uri="{FF2B5EF4-FFF2-40B4-BE49-F238E27FC236}">
                <a16:creationId xmlns:a16="http://schemas.microsoft.com/office/drawing/2014/main" id="{B392866A-8503-7FDD-42FE-2A6871ECA258}"/>
              </a:ext>
            </a:extLst>
          </p:cNvPr>
          <p:cNvSpPr>
            <a:spLocks noGrp="1"/>
          </p:cNvSpPr>
          <p:nvPr>
            <p:ph type="ctrTitle"/>
          </p:nvPr>
        </p:nvSpPr>
        <p:spPr>
          <a:xfrm>
            <a:off x="1891706" y="1073484"/>
            <a:ext cx="5268995" cy="1316789"/>
          </a:xfrm>
        </p:spPr>
        <p:txBody>
          <a:bodyPr anchor="ctr">
            <a:normAutofit/>
          </a:bodyPr>
          <a:lstStyle/>
          <a:p>
            <a:r>
              <a:rPr lang="it-IT" sz="5400" b="1">
                <a:solidFill>
                  <a:srgbClr val="043703"/>
                </a:solidFill>
              </a:rPr>
              <a:t>Minerbe</a:t>
            </a:r>
          </a:p>
        </p:txBody>
      </p:sp>
      <p:pic>
        <p:nvPicPr>
          <p:cNvPr id="6" name="Immagine 5">
            <a:extLst>
              <a:ext uri="{FF2B5EF4-FFF2-40B4-BE49-F238E27FC236}">
                <a16:creationId xmlns:a16="http://schemas.microsoft.com/office/drawing/2014/main" id="{29A1BE55-1968-4A24-DE6E-94AFA319B63F}"/>
              </a:ext>
            </a:extLst>
          </p:cNvPr>
          <p:cNvPicPr>
            <a:picLocks noChangeAspect="1"/>
          </p:cNvPicPr>
          <p:nvPr/>
        </p:nvPicPr>
        <p:blipFill>
          <a:blip r:embed="rId2">
            <a:extLst>
              <a:ext uri="{837473B0-CC2E-450A-ABE3-18F120FF3D39}">
                <a1611:picAttrSrcUrl xmlns:a1611="http://schemas.microsoft.com/office/drawing/2016/11/main" r:id="rId3"/>
              </a:ext>
            </a:extLst>
          </a:blip>
          <a:srcRect/>
          <a:stretch/>
        </p:blipFill>
        <p:spPr>
          <a:xfrm>
            <a:off x="6096000" y="10047"/>
            <a:ext cx="4822658" cy="3195010"/>
          </a:xfrm>
          <a:prstGeom prst="rect">
            <a:avLst/>
          </a:prstGeom>
        </p:spPr>
      </p:pic>
      <p:pic>
        <p:nvPicPr>
          <p:cNvPr id="8" name="Immagine 7" descr="Immagine che contiene cielo, aria aperta, pianta, albero&#10;&#10;Descrizione generata automaticamente">
            <a:extLst>
              <a:ext uri="{FF2B5EF4-FFF2-40B4-BE49-F238E27FC236}">
                <a16:creationId xmlns:a16="http://schemas.microsoft.com/office/drawing/2014/main" id="{A4FA46FF-7996-28E0-2C90-3009FB706D99}"/>
              </a:ext>
            </a:extLst>
          </p:cNvPr>
          <p:cNvPicPr>
            <a:picLocks noChangeAspect="1"/>
          </p:cNvPicPr>
          <p:nvPr/>
        </p:nvPicPr>
        <p:blipFill>
          <a:blip r:embed="rId4"/>
          <a:stretch>
            <a:fillRect/>
          </a:stretch>
        </p:blipFill>
        <p:spPr>
          <a:xfrm>
            <a:off x="0" y="2922583"/>
            <a:ext cx="5268995" cy="3951746"/>
          </a:xfrm>
          <a:prstGeom prst="rect">
            <a:avLst/>
          </a:prstGeom>
        </p:spPr>
      </p:pic>
      <p:pic>
        <p:nvPicPr>
          <p:cNvPr id="11" name="Immagine 10">
            <a:extLst>
              <a:ext uri="{FF2B5EF4-FFF2-40B4-BE49-F238E27FC236}">
                <a16:creationId xmlns:a16="http://schemas.microsoft.com/office/drawing/2014/main" id="{44F4902E-5937-0031-0D87-02D0DAF3774F}"/>
              </a:ext>
            </a:extLst>
          </p:cNvPr>
          <p:cNvPicPr>
            <a:picLocks noChangeAspect="1"/>
          </p:cNvPicPr>
          <p:nvPr/>
        </p:nvPicPr>
        <p:blipFill>
          <a:blip r:embed="rId5"/>
          <a:srcRect t="42378" b="32619"/>
          <a:stretch/>
        </p:blipFill>
        <p:spPr>
          <a:xfrm>
            <a:off x="6095999" y="3826832"/>
            <a:ext cx="4791597" cy="2529518"/>
          </a:xfrm>
          <a:prstGeom prst="rect">
            <a:avLst/>
          </a:prstGeom>
        </p:spPr>
      </p:pic>
    </p:spTree>
    <p:extLst>
      <p:ext uri="{BB962C8B-B14F-4D97-AF65-F5344CB8AC3E}">
        <p14:creationId xmlns:p14="http://schemas.microsoft.com/office/powerpoint/2010/main" val="31119293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1F33C5-9373-E942-FD1D-9EBB81E015C0}"/>
            </a:ext>
          </a:extLst>
        </p:cNvPr>
        <p:cNvGrpSpPr/>
        <p:nvPr/>
      </p:nvGrpSpPr>
      <p:grpSpPr>
        <a:xfrm>
          <a:off x="0" y="0"/>
          <a:ext cx="0" cy="0"/>
          <a:chOff x="0" y="0"/>
          <a:chExt cx="0" cy="0"/>
        </a:xfrm>
      </p:grpSpPr>
      <p:sp>
        <p:nvSpPr>
          <p:cNvPr id="9" name="Slide Number Placeholder 3">
            <a:extLst>
              <a:ext uri="{FF2B5EF4-FFF2-40B4-BE49-F238E27FC236}">
                <a16:creationId xmlns:a16="http://schemas.microsoft.com/office/drawing/2014/main" id="{4BE2C204-9AF7-3776-8710-1F617D72D608}"/>
              </a:ext>
            </a:extLst>
          </p:cNvPr>
          <p:cNvSpPr>
            <a:spLocks noGrp="1"/>
          </p:cNvSpPr>
          <p:nvPr>
            <p:ph type="sldNum" sz="quarter" idx="16"/>
          </p:nvPr>
        </p:nvSpPr>
        <p:spPr>
          <a:xfrm>
            <a:off x="8610600" y="6356350"/>
            <a:ext cx="2743200" cy="365125"/>
          </a:xfrm>
        </p:spPr>
        <p:txBody>
          <a:bodyPr anchor="ctr">
            <a:normAutofit/>
          </a:bodyPr>
          <a:lstStyle/>
          <a:p>
            <a:pPr>
              <a:spcAft>
                <a:spcPts val="600"/>
              </a:spcAft>
            </a:pPr>
            <a:fld id="{5E0C3BBE-9543-48E5-A6E1-C646F9A01966}" type="slidenum">
              <a:rPr lang="en-ID" smtClean="0"/>
              <a:pPr>
                <a:spcAft>
                  <a:spcPts val="600"/>
                </a:spcAft>
              </a:pPr>
              <a:t>15</a:t>
            </a:fld>
            <a:endParaRPr lang="en-ID"/>
          </a:p>
        </p:txBody>
      </p:sp>
      <p:sp>
        <p:nvSpPr>
          <p:cNvPr id="2" name="Titolo 1">
            <a:extLst>
              <a:ext uri="{FF2B5EF4-FFF2-40B4-BE49-F238E27FC236}">
                <a16:creationId xmlns:a16="http://schemas.microsoft.com/office/drawing/2014/main" id="{9D1D9DFD-76A1-6B74-BDDD-D05459409279}"/>
              </a:ext>
            </a:extLst>
          </p:cNvPr>
          <p:cNvSpPr>
            <a:spLocks noGrp="1"/>
          </p:cNvSpPr>
          <p:nvPr>
            <p:ph type="ctrTitle"/>
          </p:nvPr>
        </p:nvSpPr>
        <p:spPr>
          <a:xfrm>
            <a:off x="2341158" y="500046"/>
            <a:ext cx="4204294" cy="1316789"/>
          </a:xfrm>
        </p:spPr>
        <p:txBody>
          <a:bodyPr anchor="ctr">
            <a:normAutofit fontScale="90000"/>
          </a:bodyPr>
          <a:lstStyle/>
          <a:p>
            <a:r>
              <a:rPr lang="it-IT" sz="5400" b="1">
                <a:solidFill>
                  <a:srgbClr val="043703"/>
                </a:solidFill>
              </a:rPr>
              <a:t>Castiglione del Lago</a:t>
            </a:r>
          </a:p>
        </p:txBody>
      </p:sp>
      <p:pic>
        <p:nvPicPr>
          <p:cNvPr id="6" name="Immagine 5">
            <a:extLst>
              <a:ext uri="{FF2B5EF4-FFF2-40B4-BE49-F238E27FC236}">
                <a16:creationId xmlns:a16="http://schemas.microsoft.com/office/drawing/2014/main" id="{C5F52F32-2624-9D2B-C1D2-173C14C81DC4}"/>
              </a:ext>
            </a:extLst>
          </p:cNvPr>
          <p:cNvPicPr>
            <a:picLocks noChangeAspect="1"/>
          </p:cNvPicPr>
          <p:nvPr/>
        </p:nvPicPr>
        <p:blipFill>
          <a:blip r:embed="rId2">
            <a:extLst>
              <a:ext uri="{837473B0-CC2E-450A-ABE3-18F120FF3D39}">
                <a1611:picAttrSrcUrl xmlns:a1611="http://schemas.microsoft.com/office/drawing/2016/11/main" r:id="rId3"/>
              </a:ext>
            </a:extLst>
          </a:blip>
          <a:srcRect/>
          <a:stretch/>
        </p:blipFill>
        <p:spPr>
          <a:xfrm>
            <a:off x="6096000" y="6430"/>
            <a:ext cx="4822658" cy="3202244"/>
          </a:xfrm>
          <a:prstGeom prst="rect">
            <a:avLst/>
          </a:prstGeom>
        </p:spPr>
      </p:pic>
      <p:pic>
        <p:nvPicPr>
          <p:cNvPr id="8" name="Immagine 7" descr="Immagine che contiene sport, piscina, aria aperta, nuotare&#10;&#10;Descrizione generata automaticamente">
            <a:extLst>
              <a:ext uri="{FF2B5EF4-FFF2-40B4-BE49-F238E27FC236}">
                <a16:creationId xmlns:a16="http://schemas.microsoft.com/office/drawing/2014/main" id="{D7649543-8BDC-8204-C6AC-6A6A1401457E}"/>
              </a:ext>
            </a:extLst>
          </p:cNvPr>
          <p:cNvPicPr>
            <a:picLocks noChangeAspect="1"/>
          </p:cNvPicPr>
          <p:nvPr/>
        </p:nvPicPr>
        <p:blipFill>
          <a:blip r:embed="rId4"/>
          <a:stretch>
            <a:fillRect/>
          </a:stretch>
        </p:blipFill>
        <p:spPr>
          <a:xfrm>
            <a:off x="6095999" y="3921771"/>
            <a:ext cx="4822659" cy="2173494"/>
          </a:xfrm>
          <a:prstGeom prst="rect">
            <a:avLst/>
          </a:prstGeom>
        </p:spPr>
      </p:pic>
      <p:pic>
        <p:nvPicPr>
          <p:cNvPr id="11" name="Immagine 10" descr="Immagine che contiene testo, aria aperta, persona, sport&#10;&#10;Descrizione generata automaticamente">
            <a:extLst>
              <a:ext uri="{FF2B5EF4-FFF2-40B4-BE49-F238E27FC236}">
                <a16:creationId xmlns:a16="http://schemas.microsoft.com/office/drawing/2014/main" id="{0A4A83B4-7499-6F93-4FBB-3B27B0B1F2DA}"/>
              </a:ext>
            </a:extLst>
          </p:cNvPr>
          <p:cNvPicPr>
            <a:picLocks noChangeAspect="1"/>
          </p:cNvPicPr>
          <p:nvPr/>
        </p:nvPicPr>
        <p:blipFill>
          <a:blip r:embed="rId5"/>
          <a:stretch>
            <a:fillRect/>
          </a:stretch>
        </p:blipFill>
        <p:spPr>
          <a:xfrm>
            <a:off x="813177" y="2519039"/>
            <a:ext cx="5108894" cy="3576226"/>
          </a:xfrm>
          <a:prstGeom prst="rect">
            <a:avLst/>
          </a:prstGeom>
        </p:spPr>
      </p:pic>
    </p:spTree>
    <p:extLst>
      <p:ext uri="{BB962C8B-B14F-4D97-AF65-F5344CB8AC3E}">
        <p14:creationId xmlns:p14="http://schemas.microsoft.com/office/powerpoint/2010/main" val="20580026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97A726-E945-F233-BD9A-E52CEB008B3F}"/>
            </a:ext>
          </a:extLst>
        </p:cNvPr>
        <p:cNvGrpSpPr/>
        <p:nvPr/>
      </p:nvGrpSpPr>
      <p:grpSpPr>
        <a:xfrm>
          <a:off x="0" y="0"/>
          <a:ext cx="0" cy="0"/>
          <a:chOff x="0" y="0"/>
          <a:chExt cx="0" cy="0"/>
        </a:xfrm>
      </p:grpSpPr>
      <p:sp>
        <p:nvSpPr>
          <p:cNvPr id="9" name="Slide Number Placeholder 3">
            <a:extLst>
              <a:ext uri="{FF2B5EF4-FFF2-40B4-BE49-F238E27FC236}">
                <a16:creationId xmlns:a16="http://schemas.microsoft.com/office/drawing/2014/main" id="{18E20BCE-F982-444A-4135-3F74B0F8B533}"/>
              </a:ext>
            </a:extLst>
          </p:cNvPr>
          <p:cNvSpPr>
            <a:spLocks noGrp="1"/>
          </p:cNvSpPr>
          <p:nvPr>
            <p:ph type="sldNum" sz="quarter" idx="16"/>
          </p:nvPr>
        </p:nvSpPr>
        <p:spPr>
          <a:xfrm>
            <a:off x="8610600" y="6356350"/>
            <a:ext cx="2743200" cy="365125"/>
          </a:xfrm>
        </p:spPr>
        <p:txBody>
          <a:bodyPr anchor="ctr">
            <a:normAutofit/>
          </a:bodyPr>
          <a:lstStyle/>
          <a:p>
            <a:pPr>
              <a:spcAft>
                <a:spcPts val="600"/>
              </a:spcAft>
            </a:pPr>
            <a:fld id="{5E0C3BBE-9543-48E5-A6E1-C646F9A01966}" type="slidenum">
              <a:rPr lang="en-ID" smtClean="0"/>
              <a:pPr>
                <a:spcAft>
                  <a:spcPts val="600"/>
                </a:spcAft>
              </a:pPr>
              <a:t>16</a:t>
            </a:fld>
            <a:endParaRPr lang="en-ID"/>
          </a:p>
        </p:txBody>
      </p:sp>
      <p:sp>
        <p:nvSpPr>
          <p:cNvPr id="2" name="Titolo 1">
            <a:extLst>
              <a:ext uri="{FF2B5EF4-FFF2-40B4-BE49-F238E27FC236}">
                <a16:creationId xmlns:a16="http://schemas.microsoft.com/office/drawing/2014/main" id="{CAF7CFF1-6257-8039-FA9E-F4C38BE6F4D8}"/>
              </a:ext>
            </a:extLst>
          </p:cNvPr>
          <p:cNvSpPr>
            <a:spLocks noGrp="1"/>
          </p:cNvSpPr>
          <p:nvPr>
            <p:ph type="ctrTitle"/>
          </p:nvPr>
        </p:nvSpPr>
        <p:spPr>
          <a:xfrm>
            <a:off x="2288504" y="949157"/>
            <a:ext cx="4075957" cy="1316789"/>
          </a:xfrm>
        </p:spPr>
        <p:txBody>
          <a:bodyPr anchor="ctr">
            <a:normAutofit fontScale="90000"/>
          </a:bodyPr>
          <a:lstStyle/>
          <a:p>
            <a:r>
              <a:rPr lang="it-IT" sz="5400" b="1">
                <a:solidFill>
                  <a:srgbClr val="043703"/>
                </a:solidFill>
              </a:rPr>
              <a:t>San Francesco  al Campo</a:t>
            </a:r>
          </a:p>
        </p:txBody>
      </p:sp>
      <p:pic>
        <p:nvPicPr>
          <p:cNvPr id="6" name="Immagine 5">
            <a:extLst>
              <a:ext uri="{FF2B5EF4-FFF2-40B4-BE49-F238E27FC236}">
                <a16:creationId xmlns:a16="http://schemas.microsoft.com/office/drawing/2014/main" id="{A846455B-1142-D6EF-16A5-5FCAB9A7CF30}"/>
              </a:ext>
            </a:extLst>
          </p:cNvPr>
          <p:cNvPicPr>
            <a:picLocks noChangeAspect="1"/>
          </p:cNvPicPr>
          <p:nvPr/>
        </p:nvPicPr>
        <p:blipFill>
          <a:blip r:embed="rId2"/>
          <a:srcRect/>
          <a:stretch/>
        </p:blipFill>
        <p:spPr>
          <a:xfrm>
            <a:off x="6702931" y="1"/>
            <a:ext cx="4414247" cy="2986138"/>
          </a:xfrm>
          <a:prstGeom prst="rect">
            <a:avLst/>
          </a:prstGeom>
        </p:spPr>
      </p:pic>
      <p:pic>
        <p:nvPicPr>
          <p:cNvPr id="8" name="Immagine 7" descr="Immagine che contiene aria aperta, cielo, Ruota di bicicletta, ruota&#10;&#10;Descrizione generata automaticamente">
            <a:extLst>
              <a:ext uri="{FF2B5EF4-FFF2-40B4-BE49-F238E27FC236}">
                <a16:creationId xmlns:a16="http://schemas.microsoft.com/office/drawing/2014/main" id="{879711A5-1FFF-24B7-32D7-8A7BCBAAAECC}"/>
              </a:ext>
            </a:extLst>
          </p:cNvPr>
          <p:cNvPicPr>
            <a:picLocks noChangeAspect="1"/>
          </p:cNvPicPr>
          <p:nvPr/>
        </p:nvPicPr>
        <p:blipFill>
          <a:blip r:embed="rId3"/>
          <a:stretch>
            <a:fillRect/>
          </a:stretch>
        </p:blipFill>
        <p:spPr>
          <a:xfrm>
            <a:off x="6702931" y="3268456"/>
            <a:ext cx="3702830" cy="3316862"/>
          </a:xfrm>
          <a:prstGeom prst="rect">
            <a:avLst/>
          </a:prstGeom>
        </p:spPr>
      </p:pic>
      <p:pic>
        <p:nvPicPr>
          <p:cNvPr id="11" name="Immagine 10" descr="Immagine che contiene aria aperta, persona, gruppo, cielo&#10;&#10;Descrizione generata automaticamente">
            <a:extLst>
              <a:ext uri="{FF2B5EF4-FFF2-40B4-BE49-F238E27FC236}">
                <a16:creationId xmlns:a16="http://schemas.microsoft.com/office/drawing/2014/main" id="{51FFBD69-7B03-AC83-035A-46A9B05DEBA6}"/>
              </a:ext>
            </a:extLst>
          </p:cNvPr>
          <p:cNvPicPr>
            <a:picLocks noChangeAspect="1"/>
          </p:cNvPicPr>
          <p:nvPr/>
        </p:nvPicPr>
        <p:blipFill>
          <a:blip r:embed="rId4"/>
          <a:stretch>
            <a:fillRect/>
          </a:stretch>
        </p:blipFill>
        <p:spPr>
          <a:xfrm>
            <a:off x="450109" y="2986138"/>
            <a:ext cx="5677729" cy="3599180"/>
          </a:xfrm>
          <a:prstGeom prst="rect">
            <a:avLst/>
          </a:prstGeom>
        </p:spPr>
      </p:pic>
    </p:spTree>
    <p:extLst>
      <p:ext uri="{BB962C8B-B14F-4D97-AF65-F5344CB8AC3E}">
        <p14:creationId xmlns:p14="http://schemas.microsoft.com/office/powerpoint/2010/main" val="2923227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2" name="Grafico 1">
            <a:extLst>
              <a:ext uri="{FF2B5EF4-FFF2-40B4-BE49-F238E27FC236}">
                <a16:creationId xmlns:a16="http://schemas.microsoft.com/office/drawing/2014/main" id="{C91B19F2-F477-3D81-1B2B-D7E33162EEEE}"/>
              </a:ext>
            </a:extLst>
          </p:cNvPr>
          <p:cNvGraphicFramePr>
            <a:graphicFrameLocks/>
          </p:cNvGraphicFramePr>
          <p:nvPr>
            <p:extLst>
              <p:ext uri="{D42A27DB-BD31-4B8C-83A1-F6EECF244321}">
                <p14:modId xmlns:p14="http://schemas.microsoft.com/office/powerpoint/2010/main" val="1071185022"/>
              </p:ext>
            </p:extLst>
          </p:nvPr>
        </p:nvGraphicFramePr>
        <p:xfrm>
          <a:off x="580572" y="1695450"/>
          <a:ext cx="10343242" cy="4476750"/>
        </p:xfrm>
        <a:graphic>
          <a:graphicData uri="http://schemas.openxmlformats.org/drawingml/2006/chart">
            <c:chart xmlns:c="http://schemas.openxmlformats.org/drawingml/2006/chart" xmlns:r="http://schemas.openxmlformats.org/officeDocument/2006/relationships" r:id="rId3"/>
          </a:graphicData>
        </a:graphic>
      </p:graphicFrame>
      <p:sp>
        <p:nvSpPr>
          <p:cNvPr id="5" name="CasellaDiTesto 4">
            <a:extLst>
              <a:ext uri="{FF2B5EF4-FFF2-40B4-BE49-F238E27FC236}">
                <a16:creationId xmlns:a16="http://schemas.microsoft.com/office/drawing/2014/main" id="{4C53F4D8-D311-BA6F-F278-7BE837B0E83B}"/>
              </a:ext>
            </a:extLst>
          </p:cNvPr>
          <p:cNvSpPr txBox="1"/>
          <p:nvPr/>
        </p:nvSpPr>
        <p:spPr>
          <a:xfrm>
            <a:off x="425450" y="453572"/>
            <a:ext cx="10653486" cy="769441"/>
          </a:xfrm>
          <a:prstGeom prst="rect">
            <a:avLst/>
          </a:prstGeom>
          <a:noFill/>
        </p:spPr>
        <p:txBody>
          <a:bodyPr wrap="square">
            <a:spAutoFit/>
          </a:bodyPr>
          <a:lstStyle/>
          <a:p>
            <a:pPr algn="ctr"/>
            <a:r>
              <a:rPr lang="it-IT" sz="4400">
                <a:solidFill>
                  <a:srgbClr val="096706"/>
                </a:solidFill>
              </a:rPr>
              <a:t>Una squadra per tutte le età e tutte le gambe</a:t>
            </a:r>
          </a:p>
        </p:txBody>
      </p:sp>
    </p:spTree>
    <p:extLst>
      <p:ext uri="{BB962C8B-B14F-4D97-AF65-F5344CB8AC3E}">
        <p14:creationId xmlns:p14="http://schemas.microsoft.com/office/powerpoint/2010/main" val="33572008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F4C3F73-4719-EBE5-8E9C-C1B759F1448B}"/>
              </a:ext>
            </a:extLst>
          </p:cNvPr>
          <p:cNvSpPr>
            <a:spLocks noGrp="1"/>
          </p:cNvSpPr>
          <p:nvPr>
            <p:ph type="title"/>
          </p:nvPr>
        </p:nvSpPr>
        <p:spPr>
          <a:xfrm>
            <a:off x="838200" y="365125"/>
            <a:ext cx="10515600" cy="1325563"/>
          </a:xfrm>
        </p:spPr>
        <p:txBody>
          <a:bodyPr anchor="ctr">
            <a:normAutofit/>
          </a:bodyPr>
          <a:lstStyle/>
          <a:p>
            <a:r>
              <a:rPr lang="en-US" b="1">
                <a:solidFill>
                  <a:srgbClr val="096706"/>
                </a:solidFill>
              </a:rPr>
              <a:t>I </a:t>
            </a:r>
            <a:r>
              <a:rPr lang="en-US" b="1" err="1">
                <a:solidFill>
                  <a:srgbClr val="096706"/>
                </a:solidFill>
              </a:rPr>
              <a:t>compleanni</a:t>
            </a:r>
            <a:endParaRPr lang="en-US" b="1">
              <a:solidFill>
                <a:srgbClr val="096706"/>
              </a:solidFill>
            </a:endParaRPr>
          </a:p>
        </p:txBody>
      </p:sp>
      <p:sp>
        <p:nvSpPr>
          <p:cNvPr id="14" name="Slide Number Placeholder 5">
            <a:extLst>
              <a:ext uri="{FF2B5EF4-FFF2-40B4-BE49-F238E27FC236}">
                <a16:creationId xmlns:a16="http://schemas.microsoft.com/office/drawing/2014/main" id="{92A2EB7D-33C7-78FC-B4AC-B0C89FB826BA}"/>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5E0C3BBE-9543-48E5-A6E1-C646F9A01966}" type="slidenum">
              <a:rPr lang="en-ID" smtClean="0"/>
              <a:pPr>
                <a:spcAft>
                  <a:spcPts val="600"/>
                </a:spcAft>
              </a:pPr>
              <a:t>18</a:t>
            </a:fld>
            <a:endParaRPr lang="en-ID"/>
          </a:p>
        </p:txBody>
      </p:sp>
      <p:graphicFrame>
        <p:nvGraphicFramePr>
          <p:cNvPr id="19" name="Grafico 18">
            <a:extLst>
              <a:ext uri="{FF2B5EF4-FFF2-40B4-BE49-F238E27FC236}">
                <a16:creationId xmlns:a16="http://schemas.microsoft.com/office/drawing/2014/main" id="{C91B19F2-F477-3D81-1B2B-D7E33162EEEE}"/>
              </a:ext>
            </a:extLst>
          </p:cNvPr>
          <p:cNvGraphicFramePr>
            <a:graphicFrameLocks/>
          </p:cNvGraphicFramePr>
          <p:nvPr>
            <p:extLst>
              <p:ext uri="{D42A27DB-BD31-4B8C-83A1-F6EECF244321}">
                <p14:modId xmlns:p14="http://schemas.microsoft.com/office/powerpoint/2010/main" val="2100500218"/>
              </p:ext>
            </p:extLst>
          </p:nvPr>
        </p:nvGraphicFramePr>
        <p:xfrm>
          <a:off x="464456" y="1364343"/>
          <a:ext cx="10290629" cy="499200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7653282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099CF0-DF5F-046D-8ECE-A9D5F887810A}"/>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B46D9C95-2074-DC2B-8440-AAC7B20C5662}"/>
              </a:ext>
            </a:extLst>
          </p:cNvPr>
          <p:cNvSpPr>
            <a:spLocks noGrp="1"/>
          </p:cNvSpPr>
          <p:nvPr>
            <p:ph type="title"/>
          </p:nvPr>
        </p:nvSpPr>
        <p:spPr>
          <a:xfrm>
            <a:off x="838200" y="365125"/>
            <a:ext cx="10515600" cy="1325563"/>
          </a:xfrm>
        </p:spPr>
        <p:txBody>
          <a:bodyPr anchor="ctr">
            <a:normAutofit/>
          </a:bodyPr>
          <a:lstStyle/>
          <a:p>
            <a:r>
              <a:rPr lang="en-US" b="1">
                <a:solidFill>
                  <a:srgbClr val="096706"/>
                </a:solidFill>
              </a:rPr>
              <a:t>I </a:t>
            </a:r>
            <a:r>
              <a:rPr lang="en-US" b="1" err="1">
                <a:solidFill>
                  <a:srgbClr val="096706"/>
                </a:solidFill>
              </a:rPr>
              <a:t>segni</a:t>
            </a:r>
            <a:r>
              <a:rPr lang="en-US" b="1">
                <a:solidFill>
                  <a:srgbClr val="096706"/>
                </a:solidFill>
              </a:rPr>
              <a:t> </a:t>
            </a:r>
            <a:r>
              <a:rPr lang="en-US" b="1" err="1">
                <a:solidFill>
                  <a:srgbClr val="096706"/>
                </a:solidFill>
              </a:rPr>
              <a:t>zodiacali</a:t>
            </a:r>
            <a:endParaRPr lang="en-US" b="1">
              <a:solidFill>
                <a:srgbClr val="096706"/>
              </a:solidFill>
            </a:endParaRPr>
          </a:p>
        </p:txBody>
      </p:sp>
      <p:sp>
        <p:nvSpPr>
          <p:cNvPr id="14" name="Slide Number Placeholder 5">
            <a:extLst>
              <a:ext uri="{FF2B5EF4-FFF2-40B4-BE49-F238E27FC236}">
                <a16:creationId xmlns:a16="http://schemas.microsoft.com/office/drawing/2014/main" id="{597B8C57-1E30-9C30-C56E-4E904ECCD28C}"/>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5E0C3BBE-9543-48E5-A6E1-C646F9A01966}" type="slidenum">
              <a:rPr lang="en-ID" smtClean="0"/>
              <a:pPr>
                <a:spcAft>
                  <a:spcPts val="600"/>
                </a:spcAft>
              </a:pPr>
              <a:t>19</a:t>
            </a:fld>
            <a:endParaRPr lang="en-ID"/>
          </a:p>
        </p:txBody>
      </p:sp>
      <p:grpSp>
        <p:nvGrpSpPr>
          <p:cNvPr id="4" name="Gruppo 3">
            <a:extLst>
              <a:ext uri="{FF2B5EF4-FFF2-40B4-BE49-F238E27FC236}">
                <a16:creationId xmlns:a16="http://schemas.microsoft.com/office/drawing/2014/main" id="{80869860-4133-A82C-5028-32C0241CAF3E}"/>
              </a:ext>
            </a:extLst>
          </p:cNvPr>
          <p:cNvGrpSpPr/>
          <p:nvPr/>
        </p:nvGrpSpPr>
        <p:grpSpPr>
          <a:xfrm>
            <a:off x="1759202" y="5762171"/>
            <a:ext cx="8923311" cy="812367"/>
            <a:chOff x="1759202" y="5762171"/>
            <a:chExt cx="8923311" cy="812367"/>
          </a:xfrm>
        </p:grpSpPr>
        <p:pic>
          <p:nvPicPr>
            <p:cNvPr id="19" name="Immagine 18" descr="Immagine che contiene Carattere, Elementi grafici, testo, simbolo&#10;&#10;Descrizione generata automaticamente">
              <a:extLst>
                <a:ext uri="{FF2B5EF4-FFF2-40B4-BE49-F238E27FC236}">
                  <a16:creationId xmlns:a16="http://schemas.microsoft.com/office/drawing/2014/main" id="{20975FF5-386E-519E-04D9-F6FC8C3DEE3A}"/>
                </a:ext>
              </a:extLst>
            </p:cNvPr>
            <p:cNvPicPr>
              <a:picLocks noChangeAspect="1"/>
            </p:cNvPicPr>
            <p:nvPr/>
          </p:nvPicPr>
          <p:blipFill>
            <a:blip r:embed="rId2">
              <a:extLst>
                <a:ext uri="{837473B0-CC2E-450A-ABE3-18F120FF3D39}">
                  <a1611:picAttrSrcUrl xmlns:a1611="http://schemas.microsoft.com/office/drawing/2016/11/main" r:id="rId3"/>
                </a:ext>
              </a:extLst>
            </a:blip>
            <a:srcRect l="33463" t="66136" r="50676"/>
            <a:stretch/>
          </p:blipFill>
          <p:spPr>
            <a:xfrm>
              <a:off x="1759202" y="5762171"/>
              <a:ext cx="701017" cy="812367"/>
            </a:xfrm>
            <a:prstGeom prst="rect">
              <a:avLst/>
            </a:prstGeom>
          </p:spPr>
        </p:pic>
        <p:pic>
          <p:nvPicPr>
            <p:cNvPr id="21" name="Immagine 20" descr="Immagine che contiene Carattere, Elementi grafici, testo, simbolo&#10;&#10;Descrizione generata automaticamente">
              <a:extLst>
                <a:ext uri="{FF2B5EF4-FFF2-40B4-BE49-F238E27FC236}">
                  <a16:creationId xmlns:a16="http://schemas.microsoft.com/office/drawing/2014/main" id="{FE1641E7-A9C4-6DAD-47E9-C858E53FAB09}"/>
                </a:ext>
              </a:extLst>
            </p:cNvPr>
            <p:cNvPicPr>
              <a:picLocks noChangeAspect="1"/>
            </p:cNvPicPr>
            <p:nvPr/>
          </p:nvPicPr>
          <p:blipFill>
            <a:blip r:embed="rId2">
              <a:extLst>
                <a:ext uri="{837473B0-CC2E-450A-ABE3-18F120FF3D39}">
                  <a1611:picAttrSrcUrl xmlns:a1611="http://schemas.microsoft.com/office/drawing/2016/11/main" r:id="rId3"/>
                </a:ext>
              </a:extLst>
            </a:blip>
            <a:srcRect l="15777" t="2263" r="68012" b="68629"/>
            <a:stretch/>
          </p:blipFill>
          <p:spPr>
            <a:xfrm>
              <a:off x="4258370" y="5819214"/>
              <a:ext cx="681035" cy="698280"/>
            </a:xfrm>
            <a:prstGeom prst="rect">
              <a:avLst/>
            </a:prstGeom>
          </p:spPr>
        </p:pic>
        <p:pic>
          <p:nvPicPr>
            <p:cNvPr id="22" name="Immagine 21" descr="Immagine che contiene Carattere, Elementi grafici, testo, simbolo&#10;&#10;Descrizione generata automaticamente">
              <a:extLst>
                <a:ext uri="{FF2B5EF4-FFF2-40B4-BE49-F238E27FC236}">
                  <a16:creationId xmlns:a16="http://schemas.microsoft.com/office/drawing/2014/main" id="{EBC18F6A-9667-5BC7-E9F3-4177A514EF15}"/>
                </a:ext>
              </a:extLst>
            </p:cNvPr>
            <p:cNvPicPr>
              <a:picLocks noChangeAspect="1"/>
            </p:cNvPicPr>
            <p:nvPr/>
          </p:nvPicPr>
          <p:blipFill>
            <a:blip r:embed="rId2">
              <a:extLst>
                <a:ext uri="{837473B0-CC2E-450A-ABE3-18F120FF3D39}">
                  <a1611:picAttrSrcUrl xmlns:a1611="http://schemas.microsoft.com/office/drawing/2016/11/main" r:id="rId3"/>
                </a:ext>
              </a:extLst>
            </a:blip>
            <a:srcRect l="51207" t="66136" r="33384" b="5525"/>
            <a:stretch/>
          </p:blipFill>
          <p:spPr>
            <a:xfrm>
              <a:off x="2717620" y="5828440"/>
              <a:ext cx="681035" cy="679828"/>
            </a:xfrm>
            <a:prstGeom prst="rect">
              <a:avLst/>
            </a:prstGeom>
          </p:spPr>
        </p:pic>
        <p:pic>
          <p:nvPicPr>
            <p:cNvPr id="23" name="Immagine 22" descr="Immagine che contiene Carattere, Elementi grafici, testo, simbolo&#10;&#10;Descrizione generata automaticamente">
              <a:extLst>
                <a:ext uri="{FF2B5EF4-FFF2-40B4-BE49-F238E27FC236}">
                  <a16:creationId xmlns:a16="http://schemas.microsoft.com/office/drawing/2014/main" id="{AD4EE6B4-F847-ECB9-5D80-BDDB9C10C8B3}"/>
                </a:ext>
              </a:extLst>
            </p:cNvPr>
            <p:cNvPicPr>
              <a:picLocks noChangeAspect="1"/>
            </p:cNvPicPr>
            <p:nvPr/>
          </p:nvPicPr>
          <p:blipFill>
            <a:blip r:embed="rId2">
              <a:extLst>
                <a:ext uri="{837473B0-CC2E-450A-ABE3-18F120FF3D39}">
                  <a1611:picAttrSrcUrl xmlns:a1611="http://schemas.microsoft.com/office/drawing/2016/11/main" r:id="rId3"/>
                </a:ext>
              </a:extLst>
            </a:blip>
            <a:srcRect l="70423" t="70085" r="18620" b="7193"/>
            <a:stretch/>
          </p:blipFill>
          <p:spPr>
            <a:xfrm>
              <a:off x="3533001" y="5895821"/>
              <a:ext cx="484292" cy="545066"/>
            </a:xfrm>
            <a:prstGeom prst="rect">
              <a:avLst/>
            </a:prstGeom>
          </p:spPr>
        </p:pic>
        <p:pic>
          <p:nvPicPr>
            <p:cNvPr id="24" name="Immagine 23" descr="Immagine che contiene Carattere, Elementi grafici, testo, simbolo&#10;&#10;Descrizione generata automaticamente">
              <a:extLst>
                <a:ext uri="{FF2B5EF4-FFF2-40B4-BE49-F238E27FC236}">
                  <a16:creationId xmlns:a16="http://schemas.microsoft.com/office/drawing/2014/main" id="{677C7EF6-D7C5-9B28-ECCF-BB056ECEA833}"/>
                </a:ext>
              </a:extLst>
            </p:cNvPr>
            <p:cNvPicPr>
              <a:picLocks noChangeAspect="1"/>
            </p:cNvPicPr>
            <p:nvPr/>
          </p:nvPicPr>
          <p:blipFill>
            <a:blip r:embed="rId2">
              <a:extLst>
                <a:ext uri="{837473B0-CC2E-450A-ABE3-18F120FF3D39}">
                  <a1611:picAttrSrcUrl xmlns:a1611="http://schemas.microsoft.com/office/drawing/2016/11/main" r:id="rId3"/>
                </a:ext>
              </a:extLst>
            </a:blip>
            <a:srcRect l="66840" t="6828" r="15869" b="68009"/>
            <a:stretch/>
          </p:blipFill>
          <p:spPr>
            <a:xfrm>
              <a:off x="5875007" y="5866539"/>
              <a:ext cx="726439" cy="603630"/>
            </a:xfrm>
            <a:prstGeom prst="rect">
              <a:avLst/>
            </a:prstGeom>
          </p:spPr>
        </p:pic>
        <p:pic>
          <p:nvPicPr>
            <p:cNvPr id="25" name="Immagine 24" descr="Immagine che contiene Carattere, Elementi grafici, testo, simbolo&#10;&#10;Descrizione generata automaticamente">
              <a:extLst>
                <a:ext uri="{FF2B5EF4-FFF2-40B4-BE49-F238E27FC236}">
                  <a16:creationId xmlns:a16="http://schemas.microsoft.com/office/drawing/2014/main" id="{1E777607-DA32-2E6E-317F-8FA69E58F6A3}"/>
                </a:ext>
              </a:extLst>
            </p:cNvPr>
            <p:cNvPicPr>
              <a:picLocks noChangeAspect="1"/>
            </p:cNvPicPr>
            <p:nvPr/>
          </p:nvPicPr>
          <p:blipFill>
            <a:blip r:embed="rId2">
              <a:extLst>
                <a:ext uri="{837473B0-CC2E-450A-ABE3-18F120FF3D39}">
                  <a1611:picAttrSrcUrl xmlns:a1611="http://schemas.microsoft.com/office/drawing/2016/11/main" r:id="rId3"/>
                </a:ext>
              </a:extLst>
            </a:blip>
            <a:srcRect l="14967" t="38639" r="67742" b="36198"/>
            <a:stretch/>
          </p:blipFill>
          <p:spPr>
            <a:xfrm>
              <a:off x="6648202" y="5866539"/>
              <a:ext cx="726439" cy="603630"/>
            </a:xfrm>
            <a:prstGeom prst="rect">
              <a:avLst/>
            </a:prstGeom>
          </p:spPr>
        </p:pic>
        <p:pic>
          <p:nvPicPr>
            <p:cNvPr id="26" name="Immagine 25" descr="Immagine che contiene Carattere, Elementi grafici, testo, simbolo&#10;&#10;Descrizione generata automaticamente">
              <a:extLst>
                <a:ext uri="{FF2B5EF4-FFF2-40B4-BE49-F238E27FC236}">
                  <a16:creationId xmlns:a16="http://schemas.microsoft.com/office/drawing/2014/main" id="{3B349BC7-B343-59F0-6A83-2125A257F4EB}"/>
                </a:ext>
              </a:extLst>
            </p:cNvPr>
            <p:cNvPicPr>
              <a:picLocks noChangeAspect="1"/>
            </p:cNvPicPr>
            <p:nvPr/>
          </p:nvPicPr>
          <p:blipFill>
            <a:blip r:embed="rId2">
              <a:extLst>
                <a:ext uri="{837473B0-CC2E-450A-ABE3-18F120FF3D39}">
                  <a1611:picAttrSrcUrl xmlns:a1611="http://schemas.microsoft.com/office/drawing/2016/11/main" r:id="rId3"/>
                </a:ext>
              </a:extLst>
            </a:blip>
            <a:srcRect l="51873" t="8981" r="34439" b="68990"/>
            <a:stretch/>
          </p:blipFill>
          <p:spPr>
            <a:xfrm>
              <a:off x="5191543" y="5904116"/>
              <a:ext cx="575097" cy="528477"/>
            </a:xfrm>
            <a:prstGeom prst="rect">
              <a:avLst/>
            </a:prstGeom>
          </p:spPr>
        </p:pic>
        <p:pic>
          <p:nvPicPr>
            <p:cNvPr id="27" name="Immagine 26" descr="Immagine che contiene Carattere, Elementi grafici, testo, simbolo&#10;&#10;Descrizione generata automaticamente">
              <a:extLst>
                <a:ext uri="{FF2B5EF4-FFF2-40B4-BE49-F238E27FC236}">
                  <a16:creationId xmlns:a16="http://schemas.microsoft.com/office/drawing/2014/main" id="{C5937E25-CF44-C9CC-5A61-FC6B76E72CD2}"/>
                </a:ext>
              </a:extLst>
            </p:cNvPr>
            <p:cNvPicPr>
              <a:picLocks noChangeAspect="1"/>
            </p:cNvPicPr>
            <p:nvPr/>
          </p:nvPicPr>
          <p:blipFill>
            <a:blip r:embed="rId2">
              <a:extLst>
                <a:ext uri="{837473B0-CC2E-450A-ABE3-18F120FF3D39}">
                  <a1611:picAttrSrcUrl xmlns:a1611="http://schemas.microsoft.com/office/drawing/2016/11/main" r:id="rId3"/>
                </a:ext>
              </a:extLst>
            </a:blip>
            <a:srcRect l="66859" t="39288" r="15850" b="35549"/>
            <a:stretch/>
          </p:blipFill>
          <p:spPr>
            <a:xfrm>
              <a:off x="9142622" y="5866539"/>
              <a:ext cx="726439" cy="603630"/>
            </a:xfrm>
            <a:prstGeom prst="rect">
              <a:avLst/>
            </a:prstGeom>
          </p:spPr>
        </p:pic>
        <p:pic>
          <p:nvPicPr>
            <p:cNvPr id="28" name="Immagine 27" descr="Immagine che contiene Carattere, Elementi grafici, testo, simbolo&#10;&#10;Descrizione generata automaticamente">
              <a:extLst>
                <a:ext uri="{FF2B5EF4-FFF2-40B4-BE49-F238E27FC236}">
                  <a16:creationId xmlns:a16="http://schemas.microsoft.com/office/drawing/2014/main" id="{B992D55E-2B09-B502-83A1-F4F948D409F3}"/>
                </a:ext>
              </a:extLst>
            </p:cNvPr>
            <p:cNvPicPr>
              <a:picLocks noChangeAspect="1"/>
            </p:cNvPicPr>
            <p:nvPr/>
          </p:nvPicPr>
          <p:blipFill>
            <a:blip r:embed="rId2">
              <a:extLst>
                <a:ext uri="{837473B0-CC2E-450A-ABE3-18F120FF3D39}">
                  <a1611:picAttrSrcUrl xmlns:a1611="http://schemas.microsoft.com/office/drawing/2016/11/main" r:id="rId3"/>
                </a:ext>
              </a:extLst>
            </a:blip>
            <a:srcRect l="49279" t="36042" r="33430" b="38795"/>
            <a:stretch/>
          </p:blipFill>
          <p:spPr>
            <a:xfrm>
              <a:off x="8296466" y="5866539"/>
              <a:ext cx="726439" cy="603630"/>
            </a:xfrm>
            <a:prstGeom prst="rect">
              <a:avLst/>
            </a:prstGeom>
          </p:spPr>
        </p:pic>
        <p:pic>
          <p:nvPicPr>
            <p:cNvPr id="29" name="Immagine 28" descr="Immagine che contiene Carattere, Elementi grafici, testo, simbolo&#10;&#10;Descrizione generata automaticamente">
              <a:extLst>
                <a:ext uri="{FF2B5EF4-FFF2-40B4-BE49-F238E27FC236}">
                  <a16:creationId xmlns:a16="http://schemas.microsoft.com/office/drawing/2014/main" id="{BA5AADEE-6B3B-4B14-18EE-E6040DF42475}"/>
                </a:ext>
              </a:extLst>
            </p:cNvPr>
            <p:cNvPicPr>
              <a:picLocks noChangeAspect="1"/>
            </p:cNvPicPr>
            <p:nvPr/>
          </p:nvPicPr>
          <p:blipFill>
            <a:blip r:embed="rId2">
              <a:extLst>
                <a:ext uri="{837473B0-CC2E-450A-ABE3-18F120FF3D39}">
                  <a1611:picAttrSrcUrl xmlns:a1611="http://schemas.microsoft.com/office/drawing/2016/11/main" r:id="rId3"/>
                </a:ext>
              </a:extLst>
            </a:blip>
            <a:srcRect l="34042" t="38295" r="48667" b="36542"/>
            <a:stretch/>
          </p:blipFill>
          <p:spPr>
            <a:xfrm>
              <a:off x="7589485" y="5866539"/>
              <a:ext cx="726439" cy="603630"/>
            </a:xfrm>
            <a:prstGeom prst="rect">
              <a:avLst/>
            </a:prstGeom>
          </p:spPr>
        </p:pic>
        <p:pic>
          <p:nvPicPr>
            <p:cNvPr id="30" name="Immagine 29" descr="Immagine che contiene Carattere, Elementi grafici, testo, simbolo&#10;&#10;Descrizione generata automaticamente">
              <a:extLst>
                <a:ext uri="{FF2B5EF4-FFF2-40B4-BE49-F238E27FC236}">
                  <a16:creationId xmlns:a16="http://schemas.microsoft.com/office/drawing/2014/main" id="{26EA0B78-A742-723C-2F7E-6986149FFF3D}"/>
                </a:ext>
              </a:extLst>
            </p:cNvPr>
            <p:cNvPicPr>
              <a:picLocks noChangeAspect="1"/>
            </p:cNvPicPr>
            <p:nvPr/>
          </p:nvPicPr>
          <p:blipFill>
            <a:blip r:embed="rId2">
              <a:extLst>
                <a:ext uri="{837473B0-CC2E-450A-ABE3-18F120FF3D39}">
                  <a1611:picAttrSrcUrl xmlns:a1611="http://schemas.microsoft.com/office/drawing/2016/11/main" r:id="rId3"/>
                </a:ext>
              </a:extLst>
            </a:blip>
            <a:srcRect l="15058" t="67852" r="67651" b="6985"/>
            <a:stretch/>
          </p:blipFill>
          <p:spPr>
            <a:xfrm>
              <a:off x="9956074" y="5866539"/>
              <a:ext cx="726439" cy="603630"/>
            </a:xfrm>
            <a:prstGeom prst="rect">
              <a:avLst/>
            </a:prstGeom>
          </p:spPr>
        </p:pic>
      </p:grpSp>
      <p:graphicFrame>
        <p:nvGraphicFramePr>
          <p:cNvPr id="2" name="Grafico 1">
            <a:extLst>
              <a:ext uri="{FF2B5EF4-FFF2-40B4-BE49-F238E27FC236}">
                <a16:creationId xmlns:a16="http://schemas.microsoft.com/office/drawing/2014/main" id="{C91B19F2-F477-3D81-1B2B-D7E33162EEEE}"/>
              </a:ext>
            </a:extLst>
          </p:cNvPr>
          <p:cNvGraphicFramePr>
            <a:graphicFrameLocks/>
          </p:cNvGraphicFramePr>
          <p:nvPr>
            <p:extLst>
              <p:ext uri="{D42A27DB-BD31-4B8C-83A1-F6EECF244321}">
                <p14:modId xmlns:p14="http://schemas.microsoft.com/office/powerpoint/2010/main" val="2045739610"/>
              </p:ext>
            </p:extLst>
          </p:nvPr>
        </p:nvGraphicFramePr>
        <p:xfrm>
          <a:off x="838200" y="1472339"/>
          <a:ext cx="9979617" cy="439823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7492867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Segnaposto contenuto 2" descr="Punti icona">
            <a:extLst>
              <a:ext uri="{FF2B5EF4-FFF2-40B4-BE49-F238E27FC236}">
                <a16:creationId xmlns:a16="http://schemas.microsoft.com/office/drawing/2014/main" id="{ACE5AD74-04D5-49BC-88CF-B67398F8B46C}"/>
              </a:ext>
            </a:extLst>
          </p:cNvPr>
          <p:cNvGraphicFramePr>
            <a:graphicFrameLocks noGrp="1"/>
          </p:cNvGraphicFramePr>
          <p:nvPr>
            <p:ph type="pic" sz="quarter" idx="10"/>
            <p:extLst>
              <p:ext uri="{D42A27DB-BD31-4B8C-83A1-F6EECF244321}">
                <p14:modId xmlns:p14="http://schemas.microsoft.com/office/powerpoint/2010/main" val="1994379918"/>
              </p:ext>
            </p:extLst>
          </p:nvPr>
        </p:nvGraphicFramePr>
        <p:xfrm>
          <a:off x="2516025" y="476250"/>
          <a:ext cx="5018631" cy="59055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Immagine 6">
            <a:extLst>
              <a:ext uri="{FF2B5EF4-FFF2-40B4-BE49-F238E27FC236}">
                <a16:creationId xmlns:a16="http://schemas.microsoft.com/office/drawing/2014/main" id="{7D7FCACA-EF86-4FB6-924E-B818BF5F40E9}"/>
              </a:ext>
            </a:extLst>
          </p:cNvPr>
          <p:cNvPicPr>
            <a:picLocks noChangeAspect="1"/>
          </p:cNvPicPr>
          <p:nvPr/>
        </p:nvPicPr>
        <p:blipFill>
          <a:blip r:embed="rId8"/>
          <a:srcRect l="4729" r="4729"/>
          <a:stretch/>
        </p:blipFill>
        <p:spPr>
          <a:xfrm>
            <a:off x="6475877" y="0"/>
            <a:ext cx="4657039" cy="6858000"/>
          </a:xfrm>
          <a:prstGeom prst="rect">
            <a:avLst/>
          </a:prstGeom>
        </p:spPr>
      </p:pic>
    </p:spTree>
    <p:extLst>
      <p:ext uri="{BB962C8B-B14F-4D97-AF65-F5344CB8AC3E}">
        <p14:creationId xmlns:p14="http://schemas.microsoft.com/office/powerpoint/2010/main" val="14251247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graphicEl>
                                              <a:dgm id="{BFBEB119-F769-42AB-ABBD-11FBF65A85AF}"/>
                                            </p:graphicEl>
                                          </p:spTgt>
                                        </p:tgtEl>
                                        <p:attrNameLst>
                                          <p:attrName>style.visibility</p:attrName>
                                        </p:attrNameLst>
                                      </p:cBhvr>
                                      <p:to>
                                        <p:strVal val="visible"/>
                                      </p:to>
                                    </p:set>
                                    <p:animEffect transition="in" filter="fade">
                                      <p:cBhvr>
                                        <p:cTn id="7" dur="1000"/>
                                        <p:tgtEl>
                                          <p:spTgt spid="5">
                                            <p:graphicEl>
                                              <a:dgm id="{BFBEB119-F769-42AB-ABBD-11FBF65A85AF}"/>
                                            </p:graphicEl>
                                          </p:spTgt>
                                        </p:tgtEl>
                                      </p:cBhvr>
                                    </p:animEffect>
                                    <p:anim calcmode="lin" valueType="num">
                                      <p:cBhvr>
                                        <p:cTn id="8" dur="1000" fill="hold"/>
                                        <p:tgtEl>
                                          <p:spTgt spid="5">
                                            <p:graphicEl>
                                              <a:dgm id="{BFBEB119-F769-42AB-ABBD-11FBF65A85AF}"/>
                                            </p:graphicEl>
                                          </p:spTgt>
                                        </p:tgtEl>
                                        <p:attrNameLst>
                                          <p:attrName>ppt_x</p:attrName>
                                        </p:attrNameLst>
                                      </p:cBhvr>
                                      <p:tavLst>
                                        <p:tav tm="0">
                                          <p:val>
                                            <p:strVal val="#ppt_x"/>
                                          </p:val>
                                        </p:tav>
                                        <p:tav tm="100000">
                                          <p:val>
                                            <p:strVal val="#ppt_x"/>
                                          </p:val>
                                        </p:tav>
                                      </p:tavLst>
                                    </p:anim>
                                    <p:anim calcmode="lin" valueType="num">
                                      <p:cBhvr>
                                        <p:cTn id="9" dur="1000" fill="hold"/>
                                        <p:tgtEl>
                                          <p:spTgt spid="5">
                                            <p:graphicEl>
                                              <a:dgm id="{BFBEB119-F769-42AB-ABBD-11FBF65A85AF}"/>
                                            </p:graphic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graphicEl>
                                              <a:dgm id="{2A5DFB4E-98B9-45C2-AABE-FB1A983ED0A9}"/>
                                            </p:graphicEl>
                                          </p:spTgt>
                                        </p:tgtEl>
                                        <p:attrNameLst>
                                          <p:attrName>style.visibility</p:attrName>
                                        </p:attrNameLst>
                                      </p:cBhvr>
                                      <p:to>
                                        <p:strVal val="visible"/>
                                      </p:to>
                                    </p:set>
                                    <p:animEffect transition="in" filter="fade">
                                      <p:cBhvr>
                                        <p:cTn id="12" dur="1000"/>
                                        <p:tgtEl>
                                          <p:spTgt spid="5">
                                            <p:graphicEl>
                                              <a:dgm id="{2A5DFB4E-98B9-45C2-AABE-FB1A983ED0A9}"/>
                                            </p:graphicEl>
                                          </p:spTgt>
                                        </p:tgtEl>
                                      </p:cBhvr>
                                    </p:animEffect>
                                    <p:anim calcmode="lin" valueType="num">
                                      <p:cBhvr>
                                        <p:cTn id="13" dur="1000" fill="hold"/>
                                        <p:tgtEl>
                                          <p:spTgt spid="5">
                                            <p:graphicEl>
                                              <a:dgm id="{2A5DFB4E-98B9-45C2-AABE-FB1A983ED0A9}"/>
                                            </p:graphicEl>
                                          </p:spTgt>
                                        </p:tgtEl>
                                        <p:attrNameLst>
                                          <p:attrName>ppt_x</p:attrName>
                                        </p:attrNameLst>
                                      </p:cBhvr>
                                      <p:tavLst>
                                        <p:tav tm="0">
                                          <p:val>
                                            <p:strVal val="#ppt_x"/>
                                          </p:val>
                                        </p:tav>
                                        <p:tav tm="100000">
                                          <p:val>
                                            <p:strVal val="#ppt_x"/>
                                          </p:val>
                                        </p:tav>
                                      </p:tavLst>
                                    </p:anim>
                                    <p:anim calcmode="lin" valueType="num">
                                      <p:cBhvr>
                                        <p:cTn id="14" dur="1000" fill="hold"/>
                                        <p:tgtEl>
                                          <p:spTgt spid="5">
                                            <p:graphicEl>
                                              <a:dgm id="{2A5DFB4E-98B9-45C2-AABE-FB1A983ED0A9}"/>
                                            </p:graphic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graphicEl>
                                              <a:dgm id="{65FF8E91-B1BC-407D-8B0E-653F98FE9387}"/>
                                            </p:graphicEl>
                                          </p:spTgt>
                                        </p:tgtEl>
                                        <p:attrNameLst>
                                          <p:attrName>style.visibility</p:attrName>
                                        </p:attrNameLst>
                                      </p:cBhvr>
                                      <p:to>
                                        <p:strVal val="visible"/>
                                      </p:to>
                                    </p:set>
                                    <p:animEffect transition="in" filter="fade">
                                      <p:cBhvr>
                                        <p:cTn id="19" dur="1000"/>
                                        <p:tgtEl>
                                          <p:spTgt spid="5">
                                            <p:graphicEl>
                                              <a:dgm id="{65FF8E91-B1BC-407D-8B0E-653F98FE9387}"/>
                                            </p:graphicEl>
                                          </p:spTgt>
                                        </p:tgtEl>
                                      </p:cBhvr>
                                    </p:animEffect>
                                    <p:anim calcmode="lin" valueType="num">
                                      <p:cBhvr>
                                        <p:cTn id="20" dur="1000" fill="hold"/>
                                        <p:tgtEl>
                                          <p:spTgt spid="5">
                                            <p:graphicEl>
                                              <a:dgm id="{65FF8E91-B1BC-407D-8B0E-653F98FE9387}"/>
                                            </p:graphicEl>
                                          </p:spTgt>
                                        </p:tgtEl>
                                        <p:attrNameLst>
                                          <p:attrName>ppt_x</p:attrName>
                                        </p:attrNameLst>
                                      </p:cBhvr>
                                      <p:tavLst>
                                        <p:tav tm="0">
                                          <p:val>
                                            <p:strVal val="#ppt_x"/>
                                          </p:val>
                                        </p:tav>
                                        <p:tav tm="100000">
                                          <p:val>
                                            <p:strVal val="#ppt_x"/>
                                          </p:val>
                                        </p:tav>
                                      </p:tavLst>
                                    </p:anim>
                                    <p:anim calcmode="lin" valueType="num">
                                      <p:cBhvr>
                                        <p:cTn id="21" dur="1000" fill="hold"/>
                                        <p:tgtEl>
                                          <p:spTgt spid="5">
                                            <p:graphicEl>
                                              <a:dgm id="{65FF8E91-B1BC-407D-8B0E-653F98FE9387}"/>
                                            </p:graphic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5">
                                            <p:graphicEl>
                                              <a:dgm id="{43A99379-2F37-4D20-8C7E-73A9FD05F52C}"/>
                                            </p:graphicEl>
                                          </p:spTgt>
                                        </p:tgtEl>
                                        <p:attrNameLst>
                                          <p:attrName>style.visibility</p:attrName>
                                        </p:attrNameLst>
                                      </p:cBhvr>
                                      <p:to>
                                        <p:strVal val="visible"/>
                                      </p:to>
                                    </p:set>
                                    <p:animEffect transition="in" filter="fade">
                                      <p:cBhvr>
                                        <p:cTn id="24" dur="1000"/>
                                        <p:tgtEl>
                                          <p:spTgt spid="5">
                                            <p:graphicEl>
                                              <a:dgm id="{43A99379-2F37-4D20-8C7E-73A9FD05F52C}"/>
                                            </p:graphicEl>
                                          </p:spTgt>
                                        </p:tgtEl>
                                      </p:cBhvr>
                                    </p:animEffect>
                                    <p:anim calcmode="lin" valueType="num">
                                      <p:cBhvr>
                                        <p:cTn id="25" dur="1000" fill="hold"/>
                                        <p:tgtEl>
                                          <p:spTgt spid="5">
                                            <p:graphicEl>
                                              <a:dgm id="{43A99379-2F37-4D20-8C7E-73A9FD05F52C}"/>
                                            </p:graphicEl>
                                          </p:spTgt>
                                        </p:tgtEl>
                                        <p:attrNameLst>
                                          <p:attrName>ppt_x</p:attrName>
                                        </p:attrNameLst>
                                      </p:cBhvr>
                                      <p:tavLst>
                                        <p:tav tm="0">
                                          <p:val>
                                            <p:strVal val="#ppt_x"/>
                                          </p:val>
                                        </p:tav>
                                        <p:tav tm="100000">
                                          <p:val>
                                            <p:strVal val="#ppt_x"/>
                                          </p:val>
                                        </p:tav>
                                      </p:tavLst>
                                    </p:anim>
                                    <p:anim calcmode="lin" valueType="num">
                                      <p:cBhvr>
                                        <p:cTn id="26" dur="1000" fill="hold"/>
                                        <p:tgtEl>
                                          <p:spTgt spid="5">
                                            <p:graphicEl>
                                              <a:dgm id="{43A99379-2F37-4D20-8C7E-73A9FD05F52C}"/>
                                            </p:graphic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5">
                                            <p:graphicEl>
                                              <a:dgm id="{2EA09A9D-B7BC-46EA-80C9-EDF270CD7063}"/>
                                            </p:graphicEl>
                                          </p:spTgt>
                                        </p:tgtEl>
                                        <p:attrNameLst>
                                          <p:attrName>style.visibility</p:attrName>
                                        </p:attrNameLst>
                                      </p:cBhvr>
                                      <p:to>
                                        <p:strVal val="visible"/>
                                      </p:to>
                                    </p:set>
                                    <p:animEffect transition="in" filter="fade">
                                      <p:cBhvr>
                                        <p:cTn id="31" dur="1000"/>
                                        <p:tgtEl>
                                          <p:spTgt spid="5">
                                            <p:graphicEl>
                                              <a:dgm id="{2EA09A9D-B7BC-46EA-80C9-EDF270CD7063}"/>
                                            </p:graphicEl>
                                          </p:spTgt>
                                        </p:tgtEl>
                                      </p:cBhvr>
                                    </p:animEffect>
                                    <p:anim calcmode="lin" valueType="num">
                                      <p:cBhvr>
                                        <p:cTn id="32" dur="1000" fill="hold"/>
                                        <p:tgtEl>
                                          <p:spTgt spid="5">
                                            <p:graphicEl>
                                              <a:dgm id="{2EA09A9D-B7BC-46EA-80C9-EDF270CD7063}"/>
                                            </p:graphicEl>
                                          </p:spTgt>
                                        </p:tgtEl>
                                        <p:attrNameLst>
                                          <p:attrName>ppt_x</p:attrName>
                                        </p:attrNameLst>
                                      </p:cBhvr>
                                      <p:tavLst>
                                        <p:tav tm="0">
                                          <p:val>
                                            <p:strVal val="#ppt_x"/>
                                          </p:val>
                                        </p:tav>
                                        <p:tav tm="100000">
                                          <p:val>
                                            <p:strVal val="#ppt_x"/>
                                          </p:val>
                                        </p:tav>
                                      </p:tavLst>
                                    </p:anim>
                                    <p:anim calcmode="lin" valueType="num">
                                      <p:cBhvr>
                                        <p:cTn id="33" dur="1000" fill="hold"/>
                                        <p:tgtEl>
                                          <p:spTgt spid="5">
                                            <p:graphicEl>
                                              <a:dgm id="{2EA09A9D-B7BC-46EA-80C9-EDF270CD7063}"/>
                                            </p:graphicEl>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5">
                                            <p:graphicEl>
                                              <a:dgm id="{869BAE6B-FAE2-4E2C-BA14-4D7CD8A0D42A}"/>
                                            </p:graphicEl>
                                          </p:spTgt>
                                        </p:tgtEl>
                                        <p:attrNameLst>
                                          <p:attrName>style.visibility</p:attrName>
                                        </p:attrNameLst>
                                      </p:cBhvr>
                                      <p:to>
                                        <p:strVal val="visible"/>
                                      </p:to>
                                    </p:set>
                                    <p:animEffect transition="in" filter="fade">
                                      <p:cBhvr>
                                        <p:cTn id="36" dur="1000"/>
                                        <p:tgtEl>
                                          <p:spTgt spid="5">
                                            <p:graphicEl>
                                              <a:dgm id="{869BAE6B-FAE2-4E2C-BA14-4D7CD8A0D42A}"/>
                                            </p:graphicEl>
                                          </p:spTgt>
                                        </p:tgtEl>
                                      </p:cBhvr>
                                    </p:animEffect>
                                    <p:anim calcmode="lin" valueType="num">
                                      <p:cBhvr>
                                        <p:cTn id="37" dur="1000" fill="hold"/>
                                        <p:tgtEl>
                                          <p:spTgt spid="5">
                                            <p:graphicEl>
                                              <a:dgm id="{869BAE6B-FAE2-4E2C-BA14-4D7CD8A0D42A}"/>
                                            </p:graphicEl>
                                          </p:spTgt>
                                        </p:tgtEl>
                                        <p:attrNameLst>
                                          <p:attrName>ppt_x</p:attrName>
                                        </p:attrNameLst>
                                      </p:cBhvr>
                                      <p:tavLst>
                                        <p:tav tm="0">
                                          <p:val>
                                            <p:strVal val="#ppt_x"/>
                                          </p:val>
                                        </p:tav>
                                        <p:tav tm="100000">
                                          <p:val>
                                            <p:strVal val="#ppt_x"/>
                                          </p:val>
                                        </p:tav>
                                      </p:tavLst>
                                    </p:anim>
                                    <p:anim calcmode="lin" valueType="num">
                                      <p:cBhvr>
                                        <p:cTn id="38" dur="1000" fill="hold"/>
                                        <p:tgtEl>
                                          <p:spTgt spid="5">
                                            <p:graphicEl>
                                              <a:dgm id="{869BAE6B-FAE2-4E2C-BA14-4D7CD8A0D42A}"/>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24A8B84-B6AD-25F7-5F58-E918BE25E85C}"/>
              </a:ext>
            </a:extLst>
          </p:cNvPr>
          <p:cNvSpPr>
            <a:spLocks noGrp="1"/>
          </p:cNvSpPr>
          <p:nvPr>
            <p:ph type="title" idx="4294967295"/>
          </p:nvPr>
        </p:nvSpPr>
        <p:spPr>
          <a:xfrm>
            <a:off x="481013" y="3710613"/>
            <a:ext cx="3742969" cy="2452687"/>
          </a:xfrm>
        </p:spPr>
        <p:txBody>
          <a:bodyPr vert="horz" lIns="91440" tIns="45720" rIns="91440" bIns="45720" rtlCol="0" anchor="ctr">
            <a:normAutofit fontScale="90000"/>
          </a:bodyPr>
          <a:lstStyle/>
          <a:p>
            <a:r>
              <a:rPr lang="en-US" sz="3600" b="1" err="1">
                <a:solidFill>
                  <a:srgbClr val="096706"/>
                </a:solidFill>
              </a:rPr>
              <a:t>Oltre</a:t>
            </a:r>
            <a:r>
              <a:rPr lang="en-US" sz="3600" b="1">
                <a:solidFill>
                  <a:srgbClr val="096706"/>
                </a:solidFill>
              </a:rPr>
              <a:t> al </a:t>
            </a:r>
            <a:r>
              <a:rPr lang="en-US" sz="3600" b="1" err="1">
                <a:solidFill>
                  <a:srgbClr val="096706"/>
                </a:solidFill>
              </a:rPr>
              <a:t>campionato</a:t>
            </a:r>
            <a:r>
              <a:rPr lang="en-US" sz="3600" b="1">
                <a:solidFill>
                  <a:srgbClr val="096706"/>
                </a:solidFill>
              </a:rPr>
              <a:t> </a:t>
            </a:r>
            <a:r>
              <a:rPr lang="en-US" sz="3600" b="1" err="1">
                <a:solidFill>
                  <a:srgbClr val="096706"/>
                </a:solidFill>
              </a:rPr>
              <a:t>cicloturismo</a:t>
            </a:r>
            <a:r>
              <a:rPr lang="en-US" sz="3600" b="1">
                <a:solidFill>
                  <a:srgbClr val="096706"/>
                </a:solidFill>
              </a:rPr>
              <a:t> </a:t>
            </a:r>
            <a:br>
              <a:rPr lang="en-US" sz="3600" b="1">
                <a:solidFill>
                  <a:srgbClr val="096706"/>
                </a:solidFill>
              </a:rPr>
            </a:br>
            <a:r>
              <a:rPr lang="en-US" sz="3600" b="1" err="1">
                <a:solidFill>
                  <a:srgbClr val="096706"/>
                </a:solidFill>
              </a:rPr>
              <a:t>una</a:t>
            </a:r>
            <a:r>
              <a:rPr lang="en-US" sz="3600" b="1">
                <a:solidFill>
                  <a:srgbClr val="096706"/>
                </a:solidFill>
              </a:rPr>
              <a:t> </a:t>
            </a:r>
            <a:r>
              <a:rPr lang="en-US" sz="3600" b="1" err="1">
                <a:solidFill>
                  <a:srgbClr val="096706"/>
                </a:solidFill>
              </a:rPr>
              <a:t>società</a:t>
            </a:r>
            <a:r>
              <a:rPr lang="en-US" sz="3600" b="1">
                <a:solidFill>
                  <a:srgbClr val="096706"/>
                </a:solidFill>
              </a:rPr>
              <a:t> </a:t>
            </a:r>
            <a:r>
              <a:rPr lang="en-US" sz="3600" b="1" err="1">
                <a:solidFill>
                  <a:srgbClr val="096706"/>
                </a:solidFill>
              </a:rPr>
              <a:t>orientata</a:t>
            </a:r>
            <a:r>
              <a:rPr lang="en-US" sz="3600" b="1">
                <a:solidFill>
                  <a:srgbClr val="096706"/>
                </a:solidFill>
              </a:rPr>
              <a:t> al </a:t>
            </a:r>
            <a:r>
              <a:rPr lang="en-US" sz="3600" b="1" err="1">
                <a:solidFill>
                  <a:srgbClr val="096706"/>
                </a:solidFill>
              </a:rPr>
              <a:t>ciclismo</a:t>
            </a:r>
            <a:r>
              <a:rPr lang="en-US" sz="3600" b="1">
                <a:solidFill>
                  <a:srgbClr val="096706"/>
                </a:solidFill>
              </a:rPr>
              <a:t> a 360°</a:t>
            </a:r>
          </a:p>
        </p:txBody>
      </p:sp>
      <p:pic>
        <p:nvPicPr>
          <p:cNvPr id="8" name="Picture 4">
            <a:extLst>
              <a:ext uri="{FF2B5EF4-FFF2-40B4-BE49-F238E27FC236}">
                <a16:creationId xmlns:a16="http://schemas.microsoft.com/office/drawing/2014/main" id="{E1C0512D-085C-9903-938F-D5EEBD551243}"/>
              </a:ext>
            </a:extLst>
          </p:cNvPr>
          <p:cNvPicPr>
            <a:picLocks noChangeAspect="1"/>
          </p:cNvPicPr>
          <p:nvPr/>
        </p:nvPicPr>
        <p:blipFill>
          <a:blip r:embed="rId2"/>
          <a:srcRect t="22947" b="22947"/>
          <a:stretch/>
        </p:blipFill>
        <p:spPr>
          <a:xfrm>
            <a:off x="20" y="10"/>
            <a:ext cx="11181327"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Segnaposto contenuto 2">
            <a:extLst>
              <a:ext uri="{FF2B5EF4-FFF2-40B4-BE49-F238E27FC236}">
                <a16:creationId xmlns:a16="http://schemas.microsoft.com/office/drawing/2014/main" id="{34059EFB-268A-04DE-7981-39E53E791AE5}"/>
              </a:ext>
            </a:extLst>
          </p:cNvPr>
          <p:cNvSpPr>
            <a:spLocks noGrp="1"/>
          </p:cNvSpPr>
          <p:nvPr>
            <p:ph idx="4294967295"/>
          </p:nvPr>
        </p:nvSpPr>
        <p:spPr>
          <a:xfrm>
            <a:off x="4223982" y="3752850"/>
            <a:ext cx="6957365" cy="2452687"/>
          </a:xfrm>
        </p:spPr>
        <p:txBody>
          <a:bodyPr vert="horz" lIns="91440" tIns="45720" rIns="91440" bIns="45720" rtlCol="0" anchor="ctr">
            <a:normAutofit/>
          </a:bodyPr>
          <a:lstStyle/>
          <a:p>
            <a:r>
              <a:rPr lang="en-US" sz="1800"/>
              <a:t>Gran </a:t>
            </a:r>
            <a:r>
              <a:rPr lang="en-US" sz="1800" err="1"/>
              <a:t>fondo</a:t>
            </a:r>
            <a:endParaRPr lang="en-US" sz="1800"/>
          </a:p>
          <a:p>
            <a:r>
              <a:rPr lang="en-US" sz="1800"/>
              <a:t>MTB</a:t>
            </a:r>
          </a:p>
          <a:p>
            <a:r>
              <a:rPr lang="en-US" sz="1800" err="1"/>
              <a:t>Vacanze</a:t>
            </a:r>
            <a:r>
              <a:rPr lang="en-US" sz="1800"/>
              <a:t> </a:t>
            </a:r>
            <a:r>
              <a:rPr lang="en-US" sz="1800" err="1"/>
              <a:t>cicloturistiche</a:t>
            </a:r>
            <a:r>
              <a:rPr lang="en-US" sz="1800"/>
              <a:t> e backpacking</a:t>
            </a:r>
          </a:p>
          <a:p>
            <a:r>
              <a:rPr lang="en-US" sz="1800" err="1"/>
              <a:t>Prestigio</a:t>
            </a:r>
            <a:endParaRPr lang="en-US" sz="1800"/>
          </a:p>
          <a:p>
            <a:r>
              <a:rPr lang="en-US" sz="1800" err="1"/>
              <a:t>Pedalate</a:t>
            </a:r>
            <a:r>
              <a:rPr lang="en-US" sz="1800"/>
              <a:t> </a:t>
            </a:r>
            <a:r>
              <a:rPr lang="en-US" sz="1800" err="1"/>
              <a:t>ecologiche</a:t>
            </a:r>
            <a:endParaRPr lang="en-US" sz="1800"/>
          </a:p>
          <a:p>
            <a:r>
              <a:rPr lang="en-US" sz="1800" err="1"/>
              <a:t>Uscite</a:t>
            </a:r>
            <a:r>
              <a:rPr lang="en-US" sz="1800"/>
              <a:t> di </a:t>
            </a:r>
            <a:r>
              <a:rPr lang="en-US" sz="1800" err="1"/>
              <a:t>gruppo</a:t>
            </a:r>
            <a:endParaRPr lang="en-US" sz="1800"/>
          </a:p>
          <a:p>
            <a:endParaRPr lang="en-US" sz="1800"/>
          </a:p>
        </p:txBody>
      </p:sp>
    </p:spTree>
    <p:extLst>
      <p:ext uri="{BB962C8B-B14F-4D97-AF65-F5344CB8AC3E}">
        <p14:creationId xmlns:p14="http://schemas.microsoft.com/office/powerpoint/2010/main" val="27531055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graphicFrame>
        <p:nvGraphicFramePr>
          <p:cNvPr id="2" name="Table 0"/>
          <p:cNvGraphicFramePr>
            <a:graphicFrameLocks noGrp="1"/>
          </p:cNvGraphicFramePr>
          <p:nvPr>
            <p:extLst>
              <p:ext uri="{D42A27DB-BD31-4B8C-83A1-F6EECF244321}">
                <p14:modId xmlns:p14="http://schemas.microsoft.com/office/powerpoint/2010/main" val="2724663218"/>
              </p:ext>
            </p:extLst>
          </p:nvPr>
        </p:nvGraphicFramePr>
        <p:xfrm>
          <a:off x="469900" y="1828800"/>
          <a:ext cx="10363200" cy="3596640"/>
        </p:xfrm>
        <a:graphic>
          <a:graphicData uri="http://schemas.openxmlformats.org/drawingml/2006/table">
            <a:tbl>
              <a:tblPr/>
              <a:tblGrid>
                <a:gridCol w="3454400">
                  <a:extLst>
                    <a:ext uri="{9D8B030D-6E8A-4147-A177-3AD203B41FA5}">
                      <a16:colId xmlns:a16="http://schemas.microsoft.com/office/drawing/2014/main" val="20000"/>
                    </a:ext>
                  </a:extLst>
                </a:gridCol>
                <a:gridCol w="1794329">
                  <a:extLst>
                    <a:ext uri="{9D8B030D-6E8A-4147-A177-3AD203B41FA5}">
                      <a16:colId xmlns:a16="http://schemas.microsoft.com/office/drawing/2014/main" val="20001"/>
                    </a:ext>
                  </a:extLst>
                </a:gridCol>
                <a:gridCol w="5114471">
                  <a:extLst>
                    <a:ext uri="{9D8B030D-6E8A-4147-A177-3AD203B41FA5}">
                      <a16:colId xmlns:a16="http://schemas.microsoft.com/office/drawing/2014/main" val="20002"/>
                    </a:ext>
                  </a:extLst>
                </a:gridCol>
              </a:tblGrid>
              <a:tr h="359664">
                <a:tc>
                  <a:txBody>
                    <a:bodyPr/>
                    <a:lstStyle/>
                    <a:p>
                      <a:pPr marL="0" indent="0">
                        <a:buNone/>
                      </a:pPr>
                      <a:r>
                        <a:rPr lang="en-US" sz="1400" b="1">
                          <a:solidFill>
                            <a:srgbClr val="000000"/>
                          </a:solidFill>
                          <a:latin typeface="Open Sans" pitchFamily="34" charset="0"/>
                          <a:ea typeface="Open Sans" pitchFamily="34" charset="-122"/>
                          <a:cs typeface="Open Sans" pitchFamily="34" charset="-120"/>
                        </a:rPr>
                        <a:t>NOME</a:t>
                      </a:r>
                      <a:endParaRPr lang="en-US" sz="1400">
                        <a:latin typeface="Open Sans" charset="0"/>
                        <a:ea typeface="Open Sans" charset="0"/>
                        <a:cs typeface="Open Sans" charset="0"/>
                      </a:endParaRPr>
                    </a:p>
                  </a:txBody>
                  <a:tcPr marL="73152" marR="73152" marT="73152" marB="73152" anchor="ctr">
                    <a:lnL w="0" cap="flat" cmpd="sng" algn="ctr">
                      <a:solidFill>
                        <a:srgbClr val="666666"/>
                      </a:solidFill>
                      <a:prstDash val="sysDash"/>
                      <a:round/>
                      <a:headEnd type="none" w="med" len="med"/>
                      <a:tailEnd type="none" w="med" len="med"/>
                    </a:lnL>
                    <a:lnR w="12700" cap="flat" cmpd="sng" algn="ctr">
                      <a:solidFill>
                        <a:srgbClr val="A6A6A6"/>
                      </a:solidFill>
                      <a:prstDash val="sysDash"/>
                      <a:round/>
                      <a:headEnd type="none" w="med" len="med"/>
                      <a:tailEnd type="none" w="med" len="med"/>
                    </a:lnR>
                    <a:lnT w="0" cap="flat" cmpd="sng" algn="ctr">
                      <a:solidFill>
                        <a:srgbClr val="666666"/>
                      </a:solidFill>
                      <a:prstDash val="sysDash"/>
                      <a:round/>
                      <a:headEnd type="none" w="med" len="med"/>
                      <a:tailEnd type="none" w="med" len="med"/>
                    </a:lnT>
                    <a:lnB w="12700" cap="flat" cmpd="sng" algn="ctr">
                      <a:solidFill>
                        <a:srgbClr val="A6A6A6"/>
                      </a:solidFill>
                      <a:prstDash val="sysDash"/>
                      <a:round/>
                      <a:headEnd type="none" w="med" len="med"/>
                      <a:tailEnd type="none" w="med" len="med"/>
                    </a:lnB>
                    <a:solidFill>
                      <a:srgbClr val="BFBFBF">
                        <a:alpha val="0"/>
                      </a:srgbClr>
                    </a:solidFill>
                  </a:tcPr>
                </a:tc>
                <a:tc>
                  <a:txBody>
                    <a:bodyPr/>
                    <a:lstStyle/>
                    <a:p>
                      <a:pPr marL="0" indent="0">
                        <a:buNone/>
                      </a:pPr>
                      <a:r>
                        <a:rPr lang="en-US" sz="1400" b="1">
                          <a:solidFill>
                            <a:srgbClr val="000000"/>
                          </a:solidFill>
                          <a:latin typeface="Open Sans" pitchFamily="34" charset="0"/>
                          <a:ea typeface="Open Sans" pitchFamily="34" charset="-122"/>
                          <a:cs typeface="Open Sans" pitchFamily="34" charset="-120"/>
                        </a:rPr>
                        <a:t>RUOLO</a:t>
                      </a:r>
                      <a:endParaRPr lang="en-US" sz="1400">
                        <a:latin typeface="Open Sans" charset="0"/>
                        <a:ea typeface="Open Sans" charset="0"/>
                        <a:cs typeface="Open Sans" charset="0"/>
                      </a:endParaRPr>
                    </a:p>
                  </a:txBody>
                  <a:tcPr marL="73152" marR="73152" marT="73152" marB="73152" anchor="ctr">
                    <a:lnL w="12700" cap="flat" cmpd="sng" algn="ctr">
                      <a:solidFill>
                        <a:srgbClr val="A6A6A6"/>
                      </a:solidFill>
                      <a:prstDash val="sysDash"/>
                      <a:round/>
                      <a:headEnd type="none" w="med" len="med"/>
                      <a:tailEnd type="none" w="med" len="med"/>
                    </a:lnL>
                    <a:lnR w="12700" cap="flat" cmpd="sng" algn="ctr">
                      <a:solidFill>
                        <a:srgbClr val="A6A6A6"/>
                      </a:solidFill>
                      <a:prstDash val="sysDash"/>
                      <a:round/>
                      <a:headEnd type="none" w="med" len="med"/>
                      <a:tailEnd type="none" w="med" len="med"/>
                    </a:lnR>
                    <a:lnT w="0" cap="flat" cmpd="sng" algn="ctr">
                      <a:solidFill>
                        <a:srgbClr val="666666"/>
                      </a:solidFill>
                      <a:prstDash val="sysDash"/>
                      <a:round/>
                      <a:headEnd type="none" w="med" len="med"/>
                      <a:tailEnd type="none" w="med" len="med"/>
                    </a:lnT>
                    <a:lnB w="12700" cap="flat" cmpd="sng" algn="ctr">
                      <a:solidFill>
                        <a:srgbClr val="A6A6A6"/>
                      </a:solidFill>
                      <a:prstDash val="sysDash"/>
                      <a:round/>
                      <a:headEnd type="none" w="med" len="med"/>
                      <a:tailEnd type="none" w="med" len="med"/>
                    </a:lnB>
                    <a:solidFill>
                      <a:srgbClr val="BFBFBF">
                        <a:alpha val="0"/>
                      </a:srgbClr>
                    </a:solidFill>
                  </a:tcPr>
                </a:tc>
                <a:tc>
                  <a:txBody>
                    <a:bodyPr/>
                    <a:lstStyle/>
                    <a:p>
                      <a:pPr marL="0" indent="0">
                        <a:buNone/>
                      </a:pPr>
                      <a:r>
                        <a:rPr lang="en-US" sz="1400" b="1">
                          <a:solidFill>
                            <a:srgbClr val="000000"/>
                          </a:solidFill>
                          <a:latin typeface="Open Sans" pitchFamily="34" charset="0"/>
                          <a:ea typeface="Open Sans" pitchFamily="34" charset="-122"/>
                          <a:cs typeface="Open Sans" pitchFamily="34" charset="-120"/>
                        </a:rPr>
                        <a:t>SPECIALIZZAZIONE</a:t>
                      </a:r>
                      <a:endParaRPr lang="en-US" sz="1400">
                        <a:latin typeface="Open Sans" charset="0"/>
                        <a:ea typeface="Open Sans" charset="0"/>
                        <a:cs typeface="Open Sans" charset="0"/>
                      </a:endParaRPr>
                    </a:p>
                  </a:txBody>
                  <a:tcPr marL="73152" marR="73152" marT="73152" marB="73152" anchor="ctr">
                    <a:lnL w="12700" cap="flat" cmpd="sng" algn="ctr">
                      <a:solidFill>
                        <a:srgbClr val="A6A6A6"/>
                      </a:solidFill>
                      <a:prstDash val="sysDash"/>
                      <a:round/>
                      <a:headEnd type="none" w="med" len="med"/>
                      <a:tailEnd type="none" w="med" len="med"/>
                    </a:lnL>
                    <a:lnR w="0" cap="flat" cmpd="sng" algn="ctr">
                      <a:solidFill>
                        <a:srgbClr val="666666"/>
                      </a:solidFill>
                      <a:prstDash val="sysDash"/>
                      <a:round/>
                      <a:headEnd type="none" w="med" len="med"/>
                      <a:tailEnd type="none" w="med" len="med"/>
                    </a:lnR>
                    <a:lnT w="0" cap="flat" cmpd="sng" algn="ctr">
                      <a:solidFill>
                        <a:srgbClr val="666666"/>
                      </a:solidFill>
                      <a:prstDash val="sysDash"/>
                      <a:round/>
                      <a:headEnd type="none" w="med" len="med"/>
                      <a:tailEnd type="none" w="med" len="med"/>
                    </a:lnT>
                    <a:lnB w="12700" cap="flat" cmpd="sng" algn="ctr">
                      <a:solidFill>
                        <a:srgbClr val="A6A6A6"/>
                      </a:solidFill>
                      <a:prstDash val="sysDash"/>
                      <a:round/>
                      <a:headEnd type="none" w="med" len="med"/>
                      <a:tailEnd type="none" w="med" len="med"/>
                    </a:lnB>
                    <a:solidFill>
                      <a:srgbClr val="BFBFBF">
                        <a:alpha val="0"/>
                      </a:srgbClr>
                    </a:solidFill>
                  </a:tcPr>
                </a:tc>
                <a:extLst>
                  <a:ext uri="{0D108BD9-81ED-4DB2-BD59-A6C34878D82A}">
                    <a16:rowId xmlns:a16="http://schemas.microsoft.com/office/drawing/2014/main" val="10000"/>
                  </a:ext>
                </a:extLst>
              </a:tr>
              <a:tr h="359664">
                <a:tc>
                  <a:txBody>
                    <a:bodyPr/>
                    <a:lstStyle/>
                    <a:p>
                      <a:pPr marL="0" indent="0">
                        <a:buNone/>
                      </a:pPr>
                      <a:r>
                        <a:rPr lang="en-US" sz="1400" err="1">
                          <a:solidFill>
                            <a:srgbClr val="000000"/>
                          </a:solidFill>
                          <a:latin typeface="Open Sans" pitchFamily="34" charset="0"/>
                          <a:ea typeface="Open Sans" pitchFamily="34" charset="-122"/>
                          <a:cs typeface="Open Sans" pitchFamily="34" charset="-120"/>
                        </a:rPr>
                        <a:t>Olindo</a:t>
                      </a:r>
                      <a:r>
                        <a:rPr lang="en-US" sz="1400">
                          <a:solidFill>
                            <a:srgbClr val="000000"/>
                          </a:solidFill>
                          <a:latin typeface="Open Sans" pitchFamily="34" charset="0"/>
                          <a:ea typeface="Open Sans" pitchFamily="34" charset="-122"/>
                          <a:cs typeface="Open Sans" pitchFamily="34" charset="-120"/>
                        </a:rPr>
                        <a:t> Tempesta</a:t>
                      </a:r>
                      <a:endParaRPr lang="en-US" sz="1400">
                        <a:latin typeface="Open Sans" charset="0"/>
                        <a:ea typeface="Open Sans" charset="0"/>
                        <a:cs typeface="Open Sans" charset="0"/>
                      </a:endParaRPr>
                    </a:p>
                  </a:txBody>
                  <a:tcPr marL="73152" marR="73152" marT="73152" marB="73152" anchor="ctr">
                    <a:lnL w="0" cap="flat" cmpd="sng" algn="ctr">
                      <a:solidFill>
                        <a:srgbClr val="666666"/>
                      </a:solidFill>
                      <a:prstDash val="sysDash"/>
                      <a:round/>
                      <a:headEnd type="none" w="med" len="med"/>
                      <a:tailEnd type="none" w="med" len="med"/>
                    </a:lnL>
                    <a:lnR w="12700" cap="flat" cmpd="sng" algn="ctr">
                      <a:solidFill>
                        <a:srgbClr val="A6A6A6"/>
                      </a:solidFill>
                      <a:prstDash val="sysDash"/>
                      <a:round/>
                      <a:headEnd type="none" w="med" len="med"/>
                      <a:tailEnd type="none" w="med" len="med"/>
                    </a:lnR>
                    <a:lnT w="12700" cap="flat" cmpd="sng" algn="ctr">
                      <a:solidFill>
                        <a:srgbClr val="A6A6A6"/>
                      </a:solidFill>
                      <a:prstDash val="sysDash"/>
                      <a:round/>
                      <a:headEnd type="none" w="med" len="med"/>
                      <a:tailEnd type="none" w="med" len="med"/>
                    </a:lnT>
                    <a:lnB w="12700" cap="flat" cmpd="sng" algn="ctr">
                      <a:solidFill>
                        <a:srgbClr val="A6A6A6"/>
                      </a:solidFill>
                      <a:prstDash val="sysDash"/>
                      <a:round/>
                      <a:headEnd type="none" w="med" len="med"/>
                      <a:tailEnd type="none" w="med" len="med"/>
                    </a:lnB>
                    <a:solidFill>
                      <a:srgbClr val="BFBFBF">
                        <a:alpha val="0"/>
                      </a:srgbClr>
                    </a:solidFill>
                  </a:tcPr>
                </a:tc>
                <a:tc>
                  <a:txBody>
                    <a:bodyPr/>
                    <a:lstStyle/>
                    <a:p>
                      <a:pPr marL="0" indent="0">
                        <a:buNone/>
                      </a:pPr>
                      <a:r>
                        <a:rPr lang="en-US" sz="1400">
                          <a:solidFill>
                            <a:srgbClr val="000000"/>
                          </a:solidFill>
                          <a:latin typeface="Open Sans" pitchFamily="34" charset="0"/>
                          <a:ea typeface="Open Sans" pitchFamily="34" charset="-122"/>
                          <a:cs typeface="Open Sans" pitchFamily="34" charset="-120"/>
                        </a:rPr>
                        <a:t>Presidente</a:t>
                      </a:r>
                      <a:endParaRPr lang="en-US" sz="1400">
                        <a:latin typeface="Open Sans" charset="0"/>
                        <a:ea typeface="Open Sans" charset="0"/>
                        <a:cs typeface="Open Sans" charset="0"/>
                      </a:endParaRPr>
                    </a:p>
                  </a:txBody>
                  <a:tcPr marL="73152" marR="73152" marT="73152" marB="73152" anchor="ctr">
                    <a:lnL w="12700" cap="flat" cmpd="sng" algn="ctr">
                      <a:solidFill>
                        <a:srgbClr val="A6A6A6"/>
                      </a:solidFill>
                      <a:prstDash val="sysDash"/>
                      <a:round/>
                      <a:headEnd type="none" w="med" len="med"/>
                      <a:tailEnd type="none" w="med" len="med"/>
                    </a:lnL>
                    <a:lnR w="12700" cap="flat" cmpd="sng" algn="ctr">
                      <a:solidFill>
                        <a:srgbClr val="A6A6A6"/>
                      </a:solidFill>
                      <a:prstDash val="sysDash"/>
                      <a:round/>
                      <a:headEnd type="none" w="med" len="med"/>
                      <a:tailEnd type="none" w="med" len="med"/>
                    </a:lnR>
                    <a:lnT w="12700" cap="flat" cmpd="sng" algn="ctr">
                      <a:solidFill>
                        <a:srgbClr val="A6A6A6"/>
                      </a:solidFill>
                      <a:prstDash val="sysDash"/>
                      <a:round/>
                      <a:headEnd type="none" w="med" len="med"/>
                      <a:tailEnd type="none" w="med" len="med"/>
                    </a:lnT>
                    <a:lnB w="12700" cap="flat" cmpd="sng" algn="ctr">
                      <a:solidFill>
                        <a:srgbClr val="A6A6A6"/>
                      </a:solidFill>
                      <a:prstDash val="sysDash"/>
                      <a:round/>
                      <a:headEnd type="none" w="med" len="med"/>
                      <a:tailEnd type="none" w="med" len="med"/>
                    </a:lnB>
                    <a:solidFill>
                      <a:srgbClr val="BFBFBF">
                        <a:alpha val="0"/>
                      </a:srgbClr>
                    </a:solidFill>
                  </a:tcPr>
                </a:tc>
                <a:tc>
                  <a:txBody>
                    <a:bodyPr/>
                    <a:lstStyle/>
                    <a:p>
                      <a:pPr marL="0" indent="0">
                        <a:buNone/>
                      </a:pPr>
                      <a:r>
                        <a:rPr lang="en-US" sz="1400" err="1">
                          <a:latin typeface="Open Sans" charset="0"/>
                          <a:ea typeface="Open Sans" charset="0"/>
                          <a:cs typeface="Open Sans" charset="0"/>
                        </a:rPr>
                        <a:t>Rapporti</a:t>
                      </a:r>
                      <a:r>
                        <a:rPr lang="en-US" sz="1400">
                          <a:latin typeface="Open Sans" charset="0"/>
                          <a:ea typeface="Open Sans" charset="0"/>
                          <a:cs typeface="Open Sans" charset="0"/>
                        </a:rPr>
                        <a:t> </a:t>
                      </a:r>
                      <a:r>
                        <a:rPr lang="en-US" sz="1400" err="1">
                          <a:latin typeface="Open Sans" charset="0"/>
                          <a:ea typeface="Open Sans" charset="0"/>
                          <a:cs typeface="Open Sans" charset="0"/>
                        </a:rPr>
                        <a:t>istituzionali</a:t>
                      </a:r>
                      <a:endParaRPr lang="en-US" sz="1400">
                        <a:latin typeface="Open Sans" charset="0"/>
                        <a:ea typeface="Open Sans" charset="0"/>
                        <a:cs typeface="Open Sans" charset="0"/>
                      </a:endParaRPr>
                    </a:p>
                  </a:txBody>
                  <a:tcPr marL="73152" marR="73152" marT="73152" marB="73152" anchor="ctr">
                    <a:lnL w="12700" cap="flat" cmpd="sng" algn="ctr">
                      <a:solidFill>
                        <a:srgbClr val="A6A6A6"/>
                      </a:solidFill>
                      <a:prstDash val="sysDash"/>
                      <a:round/>
                      <a:headEnd type="none" w="med" len="med"/>
                      <a:tailEnd type="none" w="med" len="med"/>
                    </a:lnL>
                    <a:lnR w="0" cap="flat" cmpd="sng" algn="ctr">
                      <a:solidFill>
                        <a:srgbClr val="666666"/>
                      </a:solidFill>
                      <a:prstDash val="sysDash"/>
                      <a:round/>
                      <a:headEnd type="none" w="med" len="med"/>
                      <a:tailEnd type="none" w="med" len="med"/>
                    </a:lnR>
                    <a:lnT w="12700" cap="flat" cmpd="sng" algn="ctr">
                      <a:solidFill>
                        <a:srgbClr val="A6A6A6"/>
                      </a:solidFill>
                      <a:prstDash val="sysDash"/>
                      <a:round/>
                      <a:headEnd type="none" w="med" len="med"/>
                      <a:tailEnd type="none" w="med" len="med"/>
                    </a:lnT>
                    <a:lnB w="12700" cap="flat" cmpd="sng" algn="ctr">
                      <a:solidFill>
                        <a:srgbClr val="A6A6A6"/>
                      </a:solidFill>
                      <a:prstDash val="sysDash"/>
                      <a:round/>
                      <a:headEnd type="none" w="med" len="med"/>
                      <a:tailEnd type="none" w="med" len="med"/>
                    </a:lnB>
                    <a:solidFill>
                      <a:srgbClr val="BFBFBF">
                        <a:alpha val="0"/>
                      </a:srgbClr>
                    </a:solidFill>
                  </a:tcPr>
                </a:tc>
                <a:extLst>
                  <a:ext uri="{0D108BD9-81ED-4DB2-BD59-A6C34878D82A}">
                    <a16:rowId xmlns:a16="http://schemas.microsoft.com/office/drawing/2014/main" val="10001"/>
                  </a:ext>
                </a:extLst>
              </a:tr>
              <a:tr h="359664">
                <a:tc>
                  <a:txBody>
                    <a:bodyPr/>
                    <a:lstStyle/>
                    <a:p>
                      <a:pPr marL="0" indent="0">
                        <a:buNone/>
                      </a:pPr>
                      <a:r>
                        <a:rPr lang="en-US" sz="1400">
                          <a:solidFill>
                            <a:srgbClr val="000000"/>
                          </a:solidFill>
                          <a:latin typeface="Open Sans" pitchFamily="34" charset="0"/>
                          <a:ea typeface="Open Sans" pitchFamily="34" charset="-122"/>
                          <a:cs typeface="Open Sans" pitchFamily="34" charset="-120"/>
                        </a:rPr>
                        <a:t>Renato Testa</a:t>
                      </a:r>
                      <a:endParaRPr lang="en-US" sz="1400">
                        <a:latin typeface="Open Sans" charset="0"/>
                        <a:ea typeface="Open Sans" charset="0"/>
                        <a:cs typeface="Open Sans" charset="0"/>
                      </a:endParaRPr>
                    </a:p>
                  </a:txBody>
                  <a:tcPr marL="73152" marR="73152" marT="73152" marB="73152" anchor="ctr">
                    <a:lnL w="0" cap="flat" cmpd="sng" algn="ctr">
                      <a:solidFill>
                        <a:srgbClr val="666666"/>
                      </a:solidFill>
                      <a:prstDash val="sysDash"/>
                      <a:round/>
                      <a:headEnd type="none" w="med" len="med"/>
                      <a:tailEnd type="none" w="med" len="med"/>
                    </a:lnL>
                    <a:lnR w="12700" cap="flat" cmpd="sng" algn="ctr">
                      <a:solidFill>
                        <a:srgbClr val="A6A6A6"/>
                      </a:solidFill>
                      <a:prstDash val="sysDash"/>
                      <a:round/>
                      <a:headEnd type="none" w="med" len="med"/>
                      <a:tailEnd type="none" w="med" len="med"/>
                    </a:lnR>
                    <a:lnT w="12700" cap="flat" cmpd="sng" algn="ctr">
                      <a:solidFill>
                        <a:srgbClr val="A6A6A6"/>
                      </a:solidFill>
                      <a:prstDash val="sysDash"/>
                      <a:round/>
                      <a:headEnd type="none" w="med" len="med"/>
                      <a:tailEnd type="none" w="med" len="med"/>
                    </a:lnT>
                    <a:lnB w="12700" cap="flat" cmpd="sng" algn="ctr">
                      <a:solidFill>
                        <a:srgbClr val="A6A6A6"/>
                      </a:solidFill>
                      <a:prstDash val="sysDash"/>
                      <a:round/>
                      <a:headEnd type="none" w="med" len="med"/>
                      <a:tailEnd type="none" w="med" len="med"/>
                    </a:lnB>
                    <a:solidFill>
                      <a:srgbClr val="BFBFBF">
                        <a:alpha val="0"/>
                      </a:srgbClr>
                    </a:solidFill>
                  </a:tcPr>
                </a:tc>
                <a:tc>
                  <a:txBody>
                    <a:bodyPr/>
                    <a:lstStyle/>
                    <a:p>
                      <a:pPr marL="0" indent="0">
                        <a:buNone/>
                      </a:pPr>
                      <a:r>
                        <a:rPr lang="en-US" sz="1400">
                          <a:solidFill>
                            <a:srgbClr val="000000"/>
                          </a:solidFill>
                          <a:latin typeface="Open Sans" pitchFamily="34" charset="0"/>
                          <a:ea typeface="Open Sans" pitchFamily="34" charset="-122"/>
                          <a:cs typeface="Open Sans" pitchFamily="34" charset="-120"/>
                        </a:rPr>
                        <a:t>Vice Presidente</a:t>
                      </a:r>
                      <a:endParaRPr lang="en-US" sz="1400">
                        <a:latin typeface="Open Sans" charset="0"/>
                        <a:ea typeface="Open Sans" charset="0"/>
                        <a:cs typeface="Open Sans" charset="0"/>
                      </a:endParaRPr>
                    </a:p>
                  </a:txBody>
                  <a:tcPr marL="73152" marR="73152" marT="73152" marB="73152" anchor="ctr">
                    <a:lnL w="12700" cap="flat" cmpd="sng" algn="ctr">
                      <a:solidFill>
                        <a:srgbClr val="A6A6A6"/>
                      </a:solidFill>
                      <a:prstDash val="sysDash"/>
                      <a:round/>
                      <a:headEnd type="none" w="med" len="med"/>
                      <a:tailEnd type="none" w="med" len="med"/>
                    </a:lnL>
                    <a:lnR w="12700" cap="flat" cmpd="sng" algn="ctr">
                      <a:solidFill>
                        <a:srgbClr val="A6A6A6"/>
                      </a:solidFill>
                      <a:prstDash val="sysDash"/>
                      <a:round/>
                      <a:headEnd type="none" w="med" len="med"/>
                      <a:tailEnd type="none" w="med" len="med"/>
                    </a:lnR>
                    <a:lnT w="12700" cap="flat" cmpd="sng" algn="ctr">
                      <a:solidFill>
                        <a:srgbClr val="A6A6A6"/>
                      </a:solidFill>
                      <a:prstDash val="sysDash"/>
                      <a:round/>
                      <a:headEnd type="none" w="med" len="med"/>
                      <a:tailEnd type="none" w="med" len="med"/>
                    </a:lnT>
                    <a:lnB w="12700" cap="flat" cmpd="sng" algn="ctr">
                      <a:solidFill>
                        <a:srgbClr val="A6A6A6"/>
                      </a:solidFill>
                      <a:prstDash val="sysDash"/>
                      <a:round/>
                      <a:headEnd type="none" w="med" len="med"/>
                      <a:tailEnd type="none" w="med" len="med"/>
                    </a:lnB>
                    <a:solidFill>
                      <a:srgbClr val="BFBFBF">
                        <a:alpha val="0"/>
                      </a:srgbClr>
                    </a:solidFill>
                  </a:tcPr>
                </a:tc>
                <a:tc>
                  <a:txBody>
                    <a:bodyPr/>
                    <a:lstStyle/>
                    <a:p>
                      <a:pPr marL="0" indent="0">
                        <a:buNone/>
                      </a:pPr>
                      <a:r>
                        <a:rPr lang="en-US" sz="1400" err="1">
                          <a:solidFill>
                            <a:srgbClr val="000000"/>
                          </a:solidFill>
                          <a:latin typeface="Open Sans" pitchFamily="34" charset="0"/>
                          <a:ea typeface="Open Sans" pitchFamily="34" charset="-122"/>
                          <a:cs typeface="Open Sans" pitchFamily="34" charset="-120"/>
                        </a:rPr>
                        <a:t>Rapporti</a:t>
                      </a:r>
                      <a:r>
                        <a:rPr lang="en-US" sz="1400">
                          <a:solidFill>
                            <a:srgbClr val="000000"/>
                          </a:solidFill>
                          <a:latin typeface="Open Sans" pitchFamily="34" charset="0"/>
                          <a:ea typeface="Open Sans" pitchFamily="34" charset="-122"/>
                          <a:cs typeface="Open Sans" pitchFamily="34" charset="-120"/>
                        </a:rPr>
                        <a:t> </a:t>
                      </a:r>
                      <a:r>
                        <a:rPr lang="en-US" sz="1400" err="1">
                          <a:solidFill>
                            <a:srgbClr val="000000"/>
                          </a:solidFill>
                          <a:latin typeface="Open Sans" pitchFamily="34" charset="0"/>
                          <a:ea typeface="Open Sans" pitchFamily="34" charset="-122"/>
                          <a:cs typeface="Open Sans" pitchFamily="34" charset="-120"/>
                        </a:rPr>
                        <a:t>istituzionali</a:t>
                      </a:r>
                      <a:r>
                        <a:rPr lang="en-US" sz="1400">
                          <a:solidFill>
                            <a:srgbClr val="000000"/>
                          </a:solidFill>
                          <a:latin typeface="Open Sans" pitchFamily="34" charset="0"/>
                          <a:ea typeface="Open Sans" pitchFamily="34" charset="-122"/>
                          <a:cs typeface="Open Sans" pitchFamily="34" charset="-120"/>
                        </a:rPr>
                        <a:t> e </a:t>
                      </a:r>
                      <a:r>
                        <a:rPr lang="en-US" sz="1400" err="1">
                          <a:solidFill>
                            <a:srgbClr val="000000"/>
                          </a:solidFill>
                          <a:latin typeface="Open Sans" pitchFamily="34" charset="0"/>
                          <a:ea typeface="Open Sans" pitchFamily="34" charset="-122"/>
                          <a:cs typeface="Open Sans" pitchFamily="34" charset="-120"/>
                        </a:rPr>
                        <a:t>addetto</a:t>
                      </a:r>
                      <a:r>
                        <a:rPr lang="en-US" sz="1400">
                          <a:solidFill>
                            <a:srgbClr val="000000"/>
                          </a:solidFill>
                          <a:latin typeface="Open Sans" pitchFamily="34" charset="0"/>
                          <a:ea typeface="Open Sans" pitchFamily="34" charset="-122"/>
                          <a:cs typeface="Open Sans" pitchFamily="34" charset="-120"/>
                        </a:rPr>
                        <a:t> </a:t>
                      </a:r>
                      <a:r>
                        <a:rPr lang="en-US" sz="1400" err="1">
                          <a:solidFill>
                            <a:srgbClr val="000000"/>
                          </a:solidFill>
                          <a:latin typeface="Open Sans" pitchFamily="34" charset="0"/>
                          <a:ea typeface="Open Sans" pitchFamily="34" charset="-122"/>
                          <a:cs typeface="Open Sans" pitchFamily="34" charset="-120"/>
                        </a:rPr>
                        <a:t>stampa</a:t>
                      </a:r>
                      <a:endParaRPr lang="en-US" sz="1400">
                        <a:latin typeface="Open Sans" charset="0"/>
                        <a:ea typeface="Open Sans" charset="0"/>
                        <a:cs typeface="Open Sans" charset="0"/>
                      </a:endParaRPr>
                    </a:p>
                  </a:txBody>
                  <a:tcPr marL="73152" marR="73152" marT="73152" marB="73152" anchor="ctr">
                    <a:lnL w="12700" cap="flat" cmpd="sng" algn="ctr">
                      <a:solidFill>
                        <a:srgbClr val="A6A6A6"/>
                      </a:solidFill>
                      <a:prstDash val="sysDash"/>
                      <a:round/>
                      <a:headEnd type="none" w="med" len="med"/>
                      <a:tailEnd type="none" w="med" len="med"/>
                    </a:lnL>
                    <a:lnR w="0" cap="flat" cmpd="sng" algn="ctr">
                      <a:solidFill>
                        <a:srgbClr val="666666"/>
                      </a:solidFill>
                      <a:prstDash val="sysDash"/>
                      <a:round/>
                      <a:headEnd type="none" w="med" len="med"/>
                      <a:tailEnd type="none" w="med" len="med"/>
                    </a:lnR>
                    <a:lnT w="12700" cap="flat" cmpd="sng" algn="ctr">
                      <a:solidFill>
                        <a:srgbClr val="A6A6A6"/>
                      </a:solidFill>
                      <a:prstDash val="sysDash"/>
                      <a:round/>
                      <a:headEnd type="none" w="med" len="med"/>
                      <a:tailEnd type="none" w="med" len="med"/>
                    </a:lnT>
                    <a:lnB w="12700" cap="flat" cmpd="sng" algn="ctr">
                      <a:solidFill>
                        <a:srgbClr val="A6A6A6"/>
                      </a:solidFill>
                      <a:prstDash val="sysDash"/>
                      <a:round/>
                      <a:headEnd type="none" w="med" len="med"/>
                      <a:tailEnd type="none" w="med" len="med"/>
                    </a:lnB>
                    <a:solidFill>
                      <a:srgbClr val="BFBFBF">
                        <a:alpha val="0"/>
                      </a:srgbClr>
                    </a:solidFill>
                  </a:tcPr>
                </a:tc>
                <a:extLst>
                  <a:ext uri="{0D108BD9-81ED-4DB2-BD59-A6C34878D82A}">
                    <a16:rowId xmlns:a16="http://schemas.microsoft.com/office/drawing/2014/main" val="10002"/>
                  </a:ext>
                </a:extLst>
              </a:tr>
              <a:tr h="359664">
                <a:tc>
                  <a:txBody>
                    <a:bodyPr/>
                    <a:lstStyle/>
                    <a:p>
                      <a:pPr marL="0" indent="0">
                        <a:buNone/>
                      </a:pPr>
                      <a:r>
                        <a:rPr lang="en-US" sz="1400">
                          <a:solidFill>
                            <a:srgbClr val="000000"/>
                          </a:solidFill>
                          <a:latin typeface="Open Sans" pitchFamily="34" charset="0"/>
                          <a:ea typeface="Open Sans" pitchFamily="34" charset="-122"/>
                          <a:cs typeface="Open Sans" pitchFamily="34" charset="-120"/>
                        </a:rPr>
                        <a:t>Ornella Calza</a:t>
                      </a:r>
                      <a:endParaRPr lang="en-US" sz="1400">
                        <a:latin typeface="Open Sans" charset="0"/>
                        <a:ea typeface="Open Sans" charset="0"/>
                        <a:cs typeface="Open Sans" charset="0"/>
                      </a:endParaRPr>
                    </a:p>
                  </a:txBody>
                  <a:tcPr marL="73152" marR="73152" marT="73152" marB="73152" anchor="ctr">
                    <a:lnL w="0" cap="flat" cmpd="sng" algn="ctr">
                      <a:solidFill>
                        <a:srgbClr val="666666"/>
                      </a:solidFill>
                      <a:prstDash val="sysDash"/>
                      <a:round/>
                      <a:headEnd type="none" w="med" len="med"/>
                      <a:tailEnd type="none" w="med" len="med"/>
                    </a:lnL>
                    <a:lnR w="12700" cap="flat" cmpd="sng" algn="ctr">
                      <a:solidFill>
                        <a:srgbClr val="A6A6A6"/>
                      </a:solidFill>
                      <a:prstDash val="sysDash"/>
                      <a:round/>
                      <a:headEnd type="none" w="med" len="med"/>
                      <a:tailEnd type="none" w="med" len="med"/>
                    </a:lnR>
                    <a:lnT w="12700" cap="flat" cmpd="sng" algn="ctr">
                      <a:solidFill>
                        <a:srgbClr val="A6A6A6"/>
                      </a:solidFill>
                      <a:prstDash val="sysDash"/>
                      <a:round/>
                      <a:headEnd type="none" w="med" len="med"/>
                      <a:tailEnd type="none" w="med" len="med"/>
                    </a:lnT>
                    <a:lnB w="12700" cap="flat" cmpd="sng" algn="ctr">
                      <a:solidFill>
                        <a:srgbClr val="A6A6A6"/>
                      </a:solidFill>
                      <a:prstDash val="sysDash"/>
                      <a:round/>
                      <a:headEnd type="none" w="med" len="med"/>
                      <a:tailEnd type="none" w="med" len="med"/>
                    </a:lnB>
                    <a:solidFill>
                      <a:srgbClr val="BFBFBF">
                        <a:alpha val="0"/>
                      </a:srgbClr>
                    </a:solidFill>
                  </a:tcPr>
                </a:tc>
                <a:tc>
                  <a:txBody>
                    <a:bodyPr/>
                    <a:lstStyle/>
                    <a:p>
                      <a:pPr marL="0" indent="0">
                        <a:buNone/>
                      </a:pPr>
                      <a:r>
                        <a:rPr lang="en-US" sz="1400">
                          <a:solidFill>
                            <a:srgbClr val="000000"/>
                          </a:solidFill>
                          <a:latin typeface="Open Sans" pitchFamily="34" charset="0"/>
                          <a:ea typeface="Open Sans" pitchFamily="34" charset="-122"/>
                          <a:cs typeface="Open Sans" pitchFamily="34" charset="-120"/>
                        </a:rPr>
                        <a:t>Consigliere</a:t>
                      </a:r>
                      <a:endParaRPr lang="en-US" sz="1400">
                        <a:latin typeface="Open Sans" charset="0"/>
                        <a:ea typeface="Open Sans" charset="0"/>
                        <a:cs typeface="Open Sans" charset="0"/>
                      </a:endParaRPr>
                    </a:p>
                  </a:txBody>
                  <a:tcPr marL="73152" marR="73152" marT="73152" marB="73152" anchor="ctr">
                    <a:lnL w="12700" cap="flat" cmpd="sng" algn="ctr">
                      <a:solidFill>
                        <a:srgbClr val="A6A6A6"/>
                      </a:solidFill>
                      <a:prstDash val="sysDash"/>
                      <a:round/>
                      <a:headEnd type="none" w="med" len="med"/>
                      <a:tailEnd type="none" w="med" len="med"/>
                    </a:lnL>
                    <a:lnR w="12700" cap="flat" cmpd="sng" algn="ctr">
                      <a:solidFill>
                        <a:srgbClr val="A6A6A6"/>
                      </a:solidFill>
                      <a:prstDash val="sysDash"/>
                      <a:round/>
                      <a:headEnd type="none" w="med" len="med"/>
                      <a:tailEnd type="none" w="med" len="med"/>
                    </a:lnR>
                    <a:lnT w="12700" cap="flat" cmpd="sng" algn="ctr">
                      <a:solidFill>
                        <a:srgbClr val="A6A6A6"/>
                      </a:solidFill>
                      <a:prstDash val="sysDash"/>
                      <a:round/>
                      <a:headEnd type="none" w="med" len="med"/>
                      <a:tailEnd type="none" w="med" len="med"/>
                    </a:lnT>
                    <a:lnB w="12700" cap="flat" cmpd="sng" algn="ctr">
                      <a:solidFill>
                        <a:srgbClr val="A6A6A6"/>
                      </a:solidFill>
                      <a:prstDash val="sysDash"/>
                      <a:round/>
                      <a:headEnd type="none" w="med" len="med"/>
                      <a:tailEnd type="none" w="med" len="med"/>
                    </a:lnB>
                    <a:solidFill>
                      <a:srgbClr val="BFBFBF">
                        <a:alpha val="0"/>
                      </a:srgbClr>
                    </a:solidFill>
                  </a:tcPr>
                </a:tc>
                <a:tc>
                  <a:txBody>
                    <a:bodyPr/>
                    <a:lstStyle/>
                    <a:p>
                      <a:pPr marL="0" indent="0">
                        <a:buNone/>
                      </a:pPr>
                      <a:r>
                        <a:rPr lang="en-US" sz="1400" err="1">
                          <a:solidFill>
                            <a:srgbClr val="000000"/>
                          </a:solidFill>
                          <a:latin typeface="Open Sans" pitchFamily="34" charset="0"/>
                          <a:ea typeface="Open Sans" pitchFamily="34" charset="-122"/>
                          <a:cs typeface="Open Sans" pitchFamily="34" charset="-120"/>
                        </a:rPr>
                        <a:t>Organizzazione</a:t>
                      </a:r>
                      <a:r>
                        <a:rPr lang="en-US" sz="1400">
                          <a:solidFill>
                            <a:srgbClr val="000000"/>
                          </a:solidFill>
                          <a:latin typeface="Open Sans" pitchFamily="34" charset="0"/>
                          <a:ea typeface="Open Sans" pitchFamily="34" charset="-122"/>
                          <a:cs typeface="Open Sans" pitchFamily="34" charset="-120"/>
                        </a:rPr>
                        <a:t> </a:t>
                      </a:r>
                      <a:r>
                        <a:rPr lang="en-US" sz="1400" err="1">
                          <a:solidFill>
                            <a:srgbClr val="000000"/>
                          </a:solidFill>
                          <a:latin typeface="Open Sans" pitchFamily="34" charset="0"/>
                          <a:ea typeface="Open Sans" pitchFamily="34" charset="-122"/>
                          <a:cs typeface="Open Sans" pitchFamily="34" charset="-120"/>
                        </a:rPr>
                        <a:t>eventi</a:t>
                      </a:r>
                      <a:r>
                        <a:rPr lang="en-US" sz="1400">
                          <a:solidFill>
                            <a:srgbClr val="000000"/>
                          </a:solidFill>
                          <a:latin typeface="Open Sans" pitchFamily="34" charset="0"/>
                          <a:ea typeface="Open Sans" pitchFamily="34" charset="-122"/>
                          <a:cs typeface="Open Sans" pitchFamily="34" charset="-120"/>
                        </a:rPr>
                        <a:t> e </a:t>
                      </a:r>
                      <a:r>
                        <a:rPr lang="en-US" sz="1400" err="1">
                          <a:solidFill>
                            <a:srgbClr val="000000"/>
                          </a:solidFill>
                          <a:latin typeface="Open Sans" pitchFamily="34" charset="0"/>
                          <a:ea typeface="Open Sans" pitchFamily="34" charset="-122"/>
                          <a:cs typeface="Open Sans" pitchFamily="34" charset="-120"/>
                        </a:rPr>
                        <a:t>vestiario</a:t>
                      </a:r>
                      <a:endParaRPr lang="en-US" sz="1400">
                        <a:latin typeface="Open Sans" charset="0"/>
                        <a:ea typeface="Open Sans" charset="0"/>
                        <a:cs typeface="Open Sans" charset="0"/>
                      </a:endParaRPr>
                    </a:p>
                  </a:txBody>
                  <a:tcPr marL="73152" marR="73152" marT="73152" marB="73152" anchor="ctr">
                    <a:lnL w="12700" cap="flat" cmpd="sng" algn="ctr">
                      <a:solidFill>
                        <a:srgbClr val="A6A6A6"/>
                      </a:solidFill>
                      <a:prstDash val="sysDash"/>
                      <a:round/>
                      <a:headEnd type="none" w="med" len="med"/>
                      <a:tailEnd type="none" w="med" len="med"/>
                    </a:lnL>
                    <a:lnR w="0" cap="flat" cmpd="sng" algn="ctr">
                      <a:solidFill>
                        <a:srgbClr val="666666"/>
                      </a:solidFill>
                      <a:prstDash val="sysDash"/>
                      <a:round/>
                      <a:headEnd type="none" w="med" len="med"/>
                      <a:tailEnd type="none" w="med" len="med"/>
                    </a:lnR>
                    <a:lnT w="12700" cap="flat" cmpd="sng" algn="ctr">
                      <a:solidFill>
                        <a:srgbClr val="A6A6A6"/>
                      </a:solidFill>
                      <a:prstDash val="sysDash"/>
                      <a:round/>
                      <a:headEnd type="none" w="med" len="med"/>
                      <a:tailEnd type="none" w="med" len="med"/>
                    </a:lnT>
                    <a:lnB w="12700" cap="flat" cmpd="sng" algn="ctr">
                      <a:solidFill>
                        <a:srgbClr val="A6A6A6"/>
                      </a:solidFill>
                      <a:prstDash val="sysDash"/>
                      <a:round/>
                      <a:headEnd type="none" w="med" len="med"/>
                      <a:tailEnd type="none" w="med" len="med"/>
                    </a:lnB>
                    <a:solidFill>
                      <a:srgbClr val="BFBFBF">
                        <a:alpha val="0"/>
                      </a:srgbClr>
                    </a:solidFill>
                  </a:tcPr>
                </a:tc>
                <a:extLst>
                  <a:ext uri="{0D108BD9-81ED-4DB2-BD59-A6C34878D82A}">
                    <a16:rowId xmlns:a16="http://schemas.microsoft.com/office/drawing/2014/main" val="10003"/>
                  </a:ext>
                </a:extLst>
              </a:tr>
              <a:tr h="359664">
                <a:tc>
                  <a:txBody>
                    <a:bodyPr/>
                    <a:lstStyle/>
                    <a:p>
                      <a:pPr marL="0" indent="0">
                        <a:buNone/>
                      </a:pPr>
                      <a:r>
                        <a:rPr lang="en-US" sz="1400">
                          <a:solidFill>
                            <a:srgbClr val="000000"/>
                          </a:solidFill>
                          <a:latin typeface="Open Sans" pitchFamily="34" charset="0"/>
                          <a:ea typeface="Open Sans" pitchFamily="34" charset="-122"/>
                          <a:cs typeface="Open Sans" pitchFamily="34" charset="-120"/>
                        </a:rPr>
                        <a:t>Raffaele Vaccaro</a:t>
                      </a:r>
                      <a:endParaRPr lang="en-US" sz="1400">
                        <a:latin typeface="Open Sans" charset="0"/>
                        <a:ea typeface="Open Sans" charset="0"/>
                        <a:cs typeface="Open Sans" charset="0"/>
                      </a:endParaRPr>
                    </a:p>
                  </a:txBody>
                  <a:tcPr marL="73152" marR="73152" marT="73152" marB="73152" anchor="ctr">
                    <a:lnL w="0" cap="flat" cmpd="sng" algn="ctr">
                      <a:solidFill>
                        <a:srgbClr val="666666"/>
                      </a:solidFill>
                      <a:prstDash val="sysDash"/>
                      <a:round/>
                      <a:headEnd type="none" w="med" len="med"/>
                      <a:tailEnd type="none" w="med" len="med"/>
                    </a:lnL>
                    <a:lnR w="12700" cap="flat" cmpd="sng" algn="ctr">
                      <a:solidFill>
                        <a:srgbClr val="A6A6A6"/>
                      </a:solidFill>
                      <a:prstDash val="sysDash"/>
                      <a:round/>
                      <a:headEnd type="none" w="med" len="med"/>
                      <a:tailEnd type="none" w="med" len="med"/>
                    </a:lnR>
                    <a:lnT w="12700" cap="flat" cmpd="sng" algn="ctr">
                      <a:solidFill>
                        <a:srgbClr val="A6A6A6"/>
                      </a:solidFill>
                      <a:prstDash val="sysDash"/>
                      <a:round/>
                      <a:headEnd type="none" w="med" len="med"/>
                      <a:tailEnd type="none" w="med" len="med"/>
                    </a:lnT>
                    <a:lnB w="12700" cap="flat" cmpd="sng" algn="ctr">
                      <a:solidFill>
                        <a:srgbClr val="A6A6A6"/>
                      </a:solidFill>
                      <a:prstDash val="sysDash"/>
                      <a:round/>
                      <a:headEnd type="none" w="med" len="med"/>
                      <a:tailEnd type="none" w="med" len="med"/>
                    </a:lnB>
                    <a:solidFill>
                      <a:srgbClr val="BFBFBF">
                        <a:alpha val="0"/>
                      </a:srgbClr>
                    </a:solidFill>
                  </a:tcPr>
                </a:tc>
                <a:tc>
                  <a:txBody>
                    <a:bodyPr/>
                    <a:lstStyle/>
                    <a:p>
                      <a:pPr marL="0" indent="0">
                        <a:buNone/>
                      </a:pPr>
                      <a:r>
                        <a:rPr lang="en-US" sz="1400">
                          <a:solidFill>
                            <a:srgbClr val="000000"/>
                          </a:solidFill>
                          <a:latin typeface="Open Sans" pitchFamily="34" charset="0"/>
                          <a:ea typeface="Open Sans" pitchFamily="34" charset="-122"/>
                          <a:cs typeface="Open Sans" pitchFamily="34" charset="-120"/>
                        </a:rPr>
                        <a:t>Consigliere</a:t>
                      </a:r>
                      <a:endParaRPr lang="en-US" sz="1400">
                        <a:latin typeface="Open Sans" charset="0"/>
                        <a:ea typeface="Open Sans" charset="0"/>
                        <a:cs typeface="Open Sans" charset="0"/>
                      </a:endParaRPr>
                    </a:p>
                  </a:txBody>
                  <a:tcPr marL="73152" marR="73152" marT="73152" marB="73152" anchor="ctr">
                    <a:lnL w="12700" cap="flat" cmpd="sng" algn="ctr">
                      <a:solidFill>
                        <a:srgbClr val="A6A6A6"/>
                      </a:solidFill>
                      <a:prstDash val="sysDash"/>
                      <a:round/>
                      <a:headEnd type="none" w="med" len="med"/>
                      <a:tailEnd type="none" w="med" len="med"/>
                    </a:lnL>
                    <a:lnR w="12700" cap="flat" cmpd="sng" algn="ctr">
                      <a:solidFill>
                        <a:srgbClr val="A6A6A6"/>
                      </a:solidFill>
                      <a:prstDash val="sysDash"/>
                      <a:round/>
                      <a:headEnd type="none" w="med" len="med"/>
                      <a:tailEnd type="none" w="med" len="med"/>
                    </a:lnR>
                    <a:lnT w="12700" cap="flat" cmpd="sng" algn="ctr">
                      <a:solidFill>
                        <a:srgbClr val="A6A6A6"/>
                      </a:solidFill>
                      <a:prstDash val="sysDash"/>
                      <a:round/>
                      <a:headEnd type="none" w="med" len="med"/>
                      <a:tailEnd type="none" w="med" len="med"/>
                    </a:lnT>
                    <a:lnB w="12700" cap="flat" cmpd="sng" algn="ctr">
                      <a:solidFill>
                        <a:srgbClr val="A6A6A6"/>
                      </a:solidFill>
                      <a:prstDash val="sysDash"/>
                      <a:round/>
                      <a:headEnd type="none" w="med" len="med"/>
                      <a:tailEnd type="none" w="med" len="med"/>
                    </a:lnB>
                    <a:solidFill>
                      <a:srgbClr val="BFBFBF">
                        <a:alpha val="0"/>
                      </a:srgbClr>
                    </a:solidFill>
                  </a:tcPr>
                </a:tc>
                <a:tc>
                  <a:txBody>
                    <a:bodyPr/>
                    <a:lstStyle/>
                    <a:p>
                      <a:pPr marL="0" indent="0">
                        <a:buNone/>
                      </a:pPr>
                      <a:r>
                        <a:rPr lang="en-US" sz="1400" err="1">
                          <a:solidFill>
                            <a:srgbClr val="000000"/>
                          </a:solidFill>
                          <a:latin typeface="Open Sans" pitchFamily="34" charset="0"/>
                          <a:ea typeface="Open Sans" pitchFamily="34" charset="-122"/>
                          <a:cs typeface="Open Sans" pitchFamily="34" charset="-120"/>
                        </a:rPr>
                        <a:t>Segretario</a:t>
                      </a:r>
                      <a:r>
                        <a:rPr lang="en-US" sz="1400">
                          <a:solidFill>
                            <a:srgbClr val="000000"/>
                          </a:solidFill>
                          <a:latin typeface="Open Sans" pitchFamily="34" charset="0"/>
                          <a:ea typeface="Open Sans" pitchFamily="34" charset="-122"/>
                          <a:cs typeface="Open Sans" pitchFamily="34" charset="-120"/>
                        </a:rPr>
                        <a:t> e </a:t>
                      </a:r>
                      <a:r>
                        <a:rPr lang="en-US" sz="1400" err="1">
                          <a:solidFill>
                            <a:srgbClr val="000000"/>
                          </a:solidFill>
                          <a:latin typeface="Open Sans" pitchFamily="34" charset="0"/>
                          <a:ea typeface="Open Sans" pitchFamily="34" charset="-122"/>
                          <a:cs typeface="Open Sans" pitchFamily="34" charset="-120"/>
                        </a:rPr>
                        <a:t>tesoriere</a:t>
                      </a:r>
                      <a:endParaRPr lang="en-US" sz="1400">
                        <a:latin typeface="Open Sans" charset="0"/>
                        <a:ea typeface="Open Sans" charset="0"/>
                        <a:cs typeface="Open Sans" charset="0"/>
                      </a:endParaRPr>
                    </a:p>
                  </a:txBody>
                  <a:tcPr marL="73152" marR="73152" marT="73152" marB="73152" anchor="ctr">
                    <a:lnL w="12700" cap="flat" cmpd="sng" algn="ctr">
                      <a:solidFill>
                        <a:srgbClr val="A6A6A6"/>
                      </a:solidFill>
                      <a:prstDash val="sysDash"/>
                      <a:round/>
                      <a:headEnd type="none" w="med" len="med"/>
                      <a:tailEnd type="none" w="med" len="med"/>
                    </a:lnL>
                    <a:lnR w="0" cap="flat" cmpd="sng" algn="ctr">
                      <a:solidFill>
                        <a:srgbClr val="666666"/>
                      </a:solidFill>
                      <a:prstDash val="sysDash"/>
                      <a:round/>
                      <a:headEnd type="none" w="med" len="med"/>
                      <a:tailEnd type="none" w="med" len="med"/>
                    </a:lnR>
                    <a:lnT w="12700" cap="flat" cmpd="sng" algn="ctr">
                      <a:solidFill>
                        <a:srgbClr val="A6A6A6"/>
                      </a:solidFill>
                      <a:prstDash val="sysDash"/>
                      <a:round/>
                      <a:headEnd type="none" w="med" len="med"/>
                      <a:tailEnd type="none" w="med" len="med"/>
                    </a:lnT>
                    <a:lnB w="12700" cap="flat" cmpd="sng" algn="ctr">
                      <a:solidFill>
                        <a:srgbClr val="A6A6A6"/>
                      </a:solidFill>
                      <a:prstDash val="sysDash"/>
                      <a:round/>
                      <a:headEnd type="none" w="med" len="med"/>
                      <a:tailEnd type="none" w="med" len="med"/>
                    </a:lnB>
                    <a:solidFill>
                      <a:srgbClr val="BFBFBF">
                        <a:alpha val="0"/>
                      </a:srgbClr>
                    </a:solidFill>
                  </a:tcPr>
                </a:tc>
                <a:extLst>
                  <a:ext uri="{0D108BD9-81ED-4DB2-BD59-A6C34878D82A}">
                    <a16:rowId xmlns:a16="http://schemas.microsoft.com/office/drawing/2014/main" val="10004"/>
                  </a:ext>
                </a:extLst>
              </a:tr>
              <a:tr h="359664">
                <a:tc>
                  <a:txBody>
                    <a:bodyPr/>
                    <a:lstStyle/>
                    <a:p>
                      <a:pPr marL="0" indent="0">
                        <a:buNone/>
                      </a:pPr>
                      <a:r>
                        <a:rPr lang="en-US" sz="1400">
                          <a:latin typeface="Open Sans" charset="0"/>
                          <a:ea typeface="Open Sans" charset="0"/>
                          <a:cs typeface="Open Sans" charset="0"/>
                        </a:rPr>
                        <a:t>Carlo Cau</a:t>
                      </a:r>
                    </a:p>
                  </a:txBody>
                  <a:tcPr marL="73152" marR="73152" marT="73152" marB="73152" anchor="ctr">
                    <a:lnL w="0" cap="flat" cmpd="sng" algn="ctr">
                      <a:solidFill>
                        <a:srgbClr val="666666"/>
                      </a:solidFill>
                      <a:prstDash val="sysDash"/>
                      <a:round/>
                      <a:headEnd type="none" w="med" len="med"/>
                      <a:tailEnd type="none" w="med" len="med"/>
                    </a:lnL>
                    <a:lnR w="12700" cap="flat" cmpd="sng" algn="ctr">
                      <a:solidFill>
                        <a:srgbClr val="A6A6A6"/>
                      </a:solidFill>
                      <a:prstDash val="sysDash"/>
                      <a:round/>
                      <a:headEnd type="none" w="med" len="med"/>
                      <a:tailEnd type="none" w="med" len="med"/>
                    </a:lnR>
                    <a:lnT w="12700" cap="flat" cmpd="sng" algn="ctr">
                      <a:solidFill>
                        <a:srgbClr val="A6A6A6"/>
                      </a:solidFill>
                      <a:prstDash val="sysDash"/>
                      <a:round/>
                      <a:headEnd type="none" w="med" len="med"/>
                      <a:tailEnd type="none" w="med" len="med"/>
                    </a:lnT>
                    <a:lnB w="12700" cap="flat" cmpd="sng" algn="ctr">
                      <a:solidFill>
                        <a:srgbClr val="A6A6A6"/>
                      </a:solidFill>
                      <a:prstDash val="sysDash"/>
                      <a:round/>
                      <a:headEnd type="none" w="med" len="med"/>
                      <a:tailEnd type="none" w="med" len="med"/>
                    </a:lnB>
                    <a:solidFill>
                      <a:srgbClr val="BFBFBF">
                        <a:alpha val="0"/>
                      </a:srgbClr>
                    </a:solidFill>
                  </a:tcPr>
                </a:tc>
                <a:tc>
                  <a:txBody>
                    <a:bodyPr/>
                    <a:lstStyle/>
                    <a:p>
                      <a:pPr marL="0" indent="0">
                        <a:buNone/>
                      </a:pPr>
                      <a:r>
                        <a:rPr lang="en-US" sz="1400">
                          <a:solidFill>
                            <a:srgbClr val="000000"/>
                          </a:solidFill>
                          <a:latin typeface="Open Sans" pitchFamily="34" charset="0"/>
                          <a:ea typeface="Open Sans" pitchFamily="34" charset="-122"/>
                          <a:cs typeface="Open Sans" pitchFamily="34" charset="-120"/>
                        </a:rPr>
                        <a:t>Consigliere</a:t>
                      </a:r>
                      <a:endParaRPr lang="en-US" sz="1400">
                        <a:latin typeface="Open Sans" charset="0"/>
                        <a:ea typeface="Open Sans" charset="0"/>
                        <a:cs typeface="Open Sans" charset="0"/>
                      </a:endParaRPr>
                    </a:p>
                  </a:txBody>
                  <a:tcPr marL="73152" marR="73152" marT="73152" marB="73152" anchor="ctr">
                    <a:lnL w="12700" cap="flat" cmpd="sng" algn="ctr">
                      <a:solidFill>
                        <a:srgbClr val="A6A6A6"/>
                      </a:solidFill>
                      <a:prstDash val="sysDash"/>
                      <a:round/>
                      <a:headEnd type="none" w="med" len="med"/>
                      <a:tailEnd type="none" w="med" len="med"/>
                    </a:lnL>
                    <a:lnR w="12700" cap="flat" cmpd="sng" algn="ctr">
                      <a:solidFill>
                        <a:srgbClr val="A6A6A6"/>
                      </a:solidFill>
                      <a:prstDash val="sysDash"/>
                      <a:round/>
                      <a:headEnd type="none" w="med" len="med"/>
                      <a:tailEnd type="none" w="med" len="med"/>
                    </a:lnR>
                    <a:lnT w="12700" cap="flat" cmpd="sng" algn="ctr">
                      <a:solidFill>
                        <a:srgbClr val="A6A6A6"/>
                      </a:solidFill>
                      <a:prstDash val="sysDash"/>
                      <a:round/>
                      <a:headEnd type="none" w="med" len="med"/>
                      <a:tailEnd type="none" w="med" len="med"/>
                    </a:lnT>
                    <a:lnB w="12700" cap="flat" cmpd="sng" algn="ctr">
                      <a:solidFill>
                        <a:srgbClr val="A6A6A6"/>
                      </a:solidFill>
                      <a:prstDash val="sysDash"/>
                      <a:round/>
                      <a:headEnd type="none" w="med" len="med"/>
                      <a:tailEnd type="none" w="med" len="med"/>
                    </a:lnB>
                    <a:solidFill>
                      <a:srgbClr val="BFBFBF">
                        <a:alpha val="0"/>
                      </a:srgbClr>
                    </a:solidFill>
                  </a:tcPr>
                </a:tc>
                <a:tc>
                  <a:txBody>
                    <a:bodyPr/>
                    <a:lstStyle/>
                    <a:p>
                      <a:pPr marL="0" indent="0">
                        <a:buNone/>
                      </a:pPr>
                      <a:r>
                        <a:rPr lang="en-US" sz="1400" err="1">
                          <a:latin typeface="Open Sans" charset="0"/>
                          <a:ea typeface="Open Sans" charset="0"/>
                          <a:cs typeface="Open Sans" charset="0"/>
                        </a:rPr>
                        <a:t>Revisore</a:t>
                      </a:r>
                      <a:r>
                        <a:rPr lang="en-US" sz="1400">
                          <a:latin typeface="Open Sans" charset="0"/>
                          <a:ea typeface="Open Sans" charset="0"/>
                          <a:cs typeface="Open Sans" charset="0"/>
                        </a:rPr>
                        <a:t> </a:t>
                      </a:r>
                      <a:r>
                        <a:rPr lang="en-US" sz="1400" err="1">
                          <a:latin typeface="Open Sans" charset="0"/>
                          <a:ea typeface="Open Sans" charset="0"/>
                          <a:cs typeface="Open Sans" charset="0"/>
                        </a:rPr>
                        <a:t>interno</a:t>
                      </a:r>
                      <a:r>
                        <a:rPr lang="en-US" sz="1400">
                          <a:latin typeface="Open Sans" charset="0"/>
                          <a:ea typeface="Open Sans" charset="0"/>
                          <a:cs typeface="Open Sans" charset="0"/>
                        </a:rPr>
                        <a:t> e </a:t>
                      </a:r>
                      <a:r>
                        <a:rPr lang="en-US" sz="1400" err="1">
                          <a:latin typeface="Open Sans" charset="0"/>
                          <a:ea typeface="Open Sans" charset="0"/>
                          <a:cs typeface="Open Sans" charset="0"/>
                        </a:rPr>
                        <a:t>coordinatore</a:t>
                      </a:r>
                      <a:r>
                        <a:rPr lang="en-US" sz="1400">
                          <a:latin typeface="Open Sans" charset="0"/>
                          <a:ea typeface="Open Sans" charset="0"/>
                          <a:cs typeface="Open Sans" charset="0"/>
                        </a:rPr>
                        <a:t>  </a:t>
                      </a:r>
                      <a:r>
                        <a:rPr lang="en-US" sz="1400" err="1">
                          <a:latin typeface="Open Sans" charset="0"/>
                          <a:ea typeface="Open Sans" charset="0"/>
                          <a:cs typeface="Open Sans" charset="0"/>
                        </a:rPr>
                        <a:t>cicloturistiche</a:t>
                      </a:r>
                      <a:endParaRPr lang="en-US" sz="1400">
                        <a:latin typeface="Open Sans" charset="0"/>
                        <a:ea typeface="Open Sans" charset="0"/>
                        <a:cs typeface="Open Sans" charset="0"/>
                      </a:endParaRPr>
                    </a:p>
                  </a:txBody>
                  <a:tcPr marL="73152" marR="73152" marT="73152" marB="73152" anchor="ctr">
                    <a:lnL w="12700" cap="flat" cmpd="sng" algn="ctr">
                      <a:solidFill>
                        <a:srgbClr val="A6A6A6"/>
                      </a:solidFill>
                      <a:prstDash val="sysDash"/>
                      <a:round/>
                      <a:headEnd type="none" w="med" len="med"/>
                      <a:tailEnd type="none" w="med" len="med"/>
                    </a:lnL>
                    <a:lnR w="0" cap="flat" cmpd="sng" algn="ctr">
                      <a:solidFill>
                        <a:srgbClr val="666666"/>
                      </a:solidFill>
                      <a:prstDash val="sysDash"/>
                      <a:round/>
                      <a:headEnd type="none" w="med" len="med"/>
                      <a:tailEnd type="none" w="med" len="med"/>
                    </a:lnR>
                    <a:lnT w="12700" cap="flat" cmpd="sng" algn="ctr">
                      <a:solidFill>
                        <a:srgbClr val="A6A6A6"/>
                      </a:solidFill>
                      <a:prstDash val="sysDash"/>
                      <a:round/>
                      <a:headEnd type="none" w="med" len="med"/>
                      <a:tailEnd type="none" w="med" len="med"/>
                    </a:lnT>
                    <a:lnB w="12700" cap="flat" cmpd="sng" algn="ctr">
                      <a:solidFill>
                        <a:srgbClr val="A6A6A6"/>
                      </a:solidFill>
                      <a:prstDash val="sysDash"/>
                      <a:round/>
                      <a:headEnd type="none" w="med" len="med"/>
                      <a:tailEnd type="none" w="med" len="med"/>
                    </a:lnB>
                    <a:solidFill>
                      <a:srgbClr val="BFBFBF">
                        <a:alpha val="0"/>
                      </a:srgbClr>
                    </a:solidFill>
                  </a:tcPr>
                </a:tc>
                <a:extLst>
                  <a:ext uri="{0D108BD9-81ED-4DB2-BD59-A6C34878D82A}">
                    <a16:rowId xmlns:a16="http://schemas.microsoft.com/office/drawing/2014/main" val="1876417595"/>
                  </a:ext>
                </a:extLst>
              </a:tr>
              <a:tr h="359664">
                <a:tc>
                  <a:txBody>
                    <a:bodyPr/>
                    <a:lstStyle/>
                    <a:p>
                      <a:pPr marL="0" indent="0">
                        <a:buNone/>
                      </a:pPr>
                      <a:r>
                        <a:rPr lang="en-US" sz="1400">
                          <a:latin typeface="Open Sans" charset="0"/>
                          <a:ea typeface="Open Sans" charset="0"/>
                          <a:cs typeface="Open Sans" charset="0"/>
                        </a:rPr>
                        <a:t>Walter </a:t>
                      </a:r>
                      <a:r>
                        <a:rPr lang="en-US" sz="1400" err="1">
                          <a:latin typeface="Open Sans" charset="0"/>
                          <a:ea typeface="Open Sans" charset="0"/>
                          <a:cs typeface="Open Sans" charset="0"/>
                        </a:rPr>
                        <a:t>Marincolo</a:t>
                      </a:r>
                      <a:endParaRPr lang="en-US" sz="1400">
                        <a:latin typeface="Open Sans" charset="0"/>
                        <a:ea typeface="Open Sans" charset="0"/>
                        <a:cs typeface="Open Sans" charset="0"/>
                      </a:endParaRPr>
                    </a:p>
                  </a:txBody>
                  <a:tcPr marL="73152" marR="73152" marT="73152" marB="73152" anchor="ctr">
                    <a:lnL w="0" cap="flat" cmpd="sng" algn="ctr">
                      <a:solidFill>
                        <a:srgbClr val="666666"/>
                      </a:solidFill>
                      <a:prstDash val="sysDash"/>
                      <a:round/>
                      <a:headEnd type="none" w="med" len="med"/>
                      <a:tailEnd type="none" w="med" len="med"/>
                    </a:lnL>
                    <a:lnR w="12700" cap="flat" cmpd="sng" algn="ctr">
                      <a:solidFill>
                        <a:srgbClr val="A6A6A6"/>
                      </a:solidFill>
                      <a:prstDash val="sysDash"/>
                      <a:round/>
                      <a:headEnd type="none" w="med" len="med"/>
                      <a:tailEnd type="none" w="med" len="med"/>
                    </a:lnR>
                    <a:lnT w="12700" cap="flat" cmpd="sng" algn="ctr">
                      <a:solidFill>
                        <a:srgbClr val="A6A6A6"/>
                      </a:solidFill>
                      <a:prstDash val="sysDash"/>
                      <a:round/>
                      <a:headEnd type="none" w="med" len="med"/>
                      <a:tailEnd type="none" w="med" len="med"/>
                    </a:lnT>
                    <a:lnB w="12700" cap="flat" cmpd="sng" algn="ctr">
                      <a:solidFill>
                        <a:srgbClr val="A6A6A6"/>
                      </a:solidFill>
                      <a:prstDash val="sysDash"/>
                      <a:round/>
                      <a:headEnd type="none" w="med" len="med"/>
                      <a:tailEnd type="none" w="med" len="med"/>
                    </a:lnB>
                    <a:solidFill>
                      <a:srgbClr val="BFBFBF">
                        <a:alpha val="0"/>
                      </a:srgbClr>
                    </a:solidFill>
                  </a:tcPr>
                </a:tc>
                <a:tc>
                  <a:txBody>
                    <a:bodyPr/>
                    <a:lstStyle/>
                    <a:p>
                      <a:pPr marL="0" indent="0">
                        <a:buNone/>
                      </a:pPr>
                      <a:r>
                        <a:rPr lang="en-US" sz="1400">
                          <a:solidFill>
                            <a:srgbClr val="000000"/>
                          </a:solidFill>
                          <a:latin typeface="Open Sans" pitchFamily="34" charset="0"/>
                          <a:ea typeface="Open Sans" pitchFamily="34" charset="-122"/>
                          <a:cs typeface="Open Sans" pitchFamily="34" charset="-120"/>
                        </a:rPr>
                        <a:t>Consigliere</a:t>
                      </a:r>
                      <a:endParaRPr lang="en-US" sz="1400">
                        <a:latin typeface="Open Sans" charset="0"/>
                        <a:ea typeface="Open Sans" charset="0"/>
                        <a:cs typeface="Open Sans" charset="0"/>
                      </a:endParaRPr>
                    </a:p>
                  </a:txBody>
                  <a:tcPr marL="73152" marR="73152" marT="73152" marB="73152" anchor="ctr">
                    <a:lnL w="12700" cap="flat" cmpd="sng" algn="ctr">
                      <a:solidFill>
                        <a:srgbClr val="A6A6A6"/>
                      </a:solidFill>
                      <a:prstDash val="sysDash"/>
                      <a:round/>
                      <a:headEnd type="none" w="med" len="med"/>
                      <a:tailEnd type="none" w="med" len="med"/>
                    </a:lnL>
                    <a:lnR w="12700" cap="flat" cmpd="sng" algn="ctr">
                      <a:solidFill>
                        <a:srgbClr val="A6A6A6"/>
                      </a:solidFill>
                      <a:prstDash val="sysDash"/>
                      <a:round/>
                      <a:headEnd type="none" w="med" len="med"/>
                      <a:tailEnd type="none" w="med" len="med"/>
                    </a:lnR>
                    <a:lnT w="12700" cap="flat" cmpd="sng" algn="ctr">
                      <a:solidFill>
                        <a:srgbClr val="A6A6A6"/>
                      </a:solidFill>
                      <a:prstDash val="sysDash"/>
                      <a:round/>
                      <a:headEnd type="none" w="med" len="med"/>
                      <a:tailEnd type="none" w="med" len="med"/>
                    </a:lnT>
                    <a:lnB w="12700" cap="flat" cmpd="sng" algn="ctr">
                      <a:solidFill>
                        <a:srgbClr val="A6A6A6"/>
                      </a:solidFill>
                      <a:prstDash val="sysDash"/>
                      <a:round/>
                      <a:headEnd type="none" w="med" len="med"/>
                      <a:tailEnd type="none" w="med" len="med"/>
                    </a:lnB>
                    <a:solidFill>
                      <a:srgbClr val="BFBFBF">
                        <a:alpha val="0"/>
                      </a:srgbClr>
                    </a:solidFill>
                  </a:tcPr>
                </a:tc>
                <a:tc>
                  <a:txBody>
                    <a:bodyPr/>
                    <a:lstStyle/>
                    <a:p>
                      <a:pPr marL="0" indent="0">
                        <a:buNone/>
                      </a:pPr>
                      <a:r>
                        <a:rPr lang="en-US" sz="1400" err="1">
                          <a:latin typeface="Open Sans" charset="0"/>
                          <a:ea typeface="Open Sans" charset="0"/>
                          <a:cs typeface="Open Sans" charset="0"/>
                        </a:rPr>
                        <a:t>Coordinatore</a:t>
                      </a:r>
                      <a:r>
                        <a:rPr lang="en-US" sz="1400">
                          <a:latin typeface="Open Sans" charset="0"/>
                          <a:ea typeface="Open Sans" charset="0"/>
                          <a:cs typeface="Open Sans" charset="0"/>
                        </a:rPr>
                        <a:t> Gran Fondo</a:t>
                      </a:r>
                    </a:p>
                  </a:txBody>
                  <a:tcPr marL="73152" marR="73152" marT="73152" marB="73152" anchor="ctr">
                    <a:lnL w="12700" cap="flat" cmpd="sng" algn="ctr">
                      <a:solidFill>
                        <a:srgbClr val="A6A6A6"/>
                      </a:solidFill>
                      <a:prstDash val="sysDash"/>
                      <a:round/>
                      <a:headEnd type="none" w="med" len="med"/>
                      <a:tailEnd type="none" w="med" len="med"/>
                    </a:lnL>
                    <a:lnR w="0" cap="flat" cmpd="sng" algn="ctr">
                      <a:solidFill>
                        <a:srgbClr val="666666"/>
                      </a:solidFill>
                      <a:prstDash val="sysDash"/>
                      <a:round/>
                      <a:headEnd type="none" w="med" len="med"/>
                      <a:tailEnd type="none" w="med" len="med"/>
                    </a:lnR>
                    <a:lnT w="12700" cap="flat" cmpd="sng" algn="ctr">
                      <a:solidFill>
                        <a:srgbClr val="A6A6A6"/>
                      </a:solidFill>
                      <a:prstDash val="sysDash"/>
                      <a:round/>
                      <a:headEnd type="none" w="med" len="med"/>
                      <a:tailEnd type="none" w="med" len="med"/>
                    </a:lnT>
                    <a:lnB w="12700" cap="flat" cmpd="sng" algn="ctr">
                      <a:solidFill>
                        <a:srgbClr val="A6A6A6"/>
                      </a:solidFill>
                      <a:prstDash val="sysDash"/>
                      <a:round/>
                      <a:headEnd type="none" w="med" len="med"/>
                      <a:tailEnd type="none" w="med" len="med"/>
                    </a:lnB>
                    <a:solidFill>
                      <a:srgbClr val="BFBFBF">
                        <a:alpha val="0"/>
                      </a:srgbClr>
                    </a:solidFill>
                  </a:tcPr>
                </a:tc>
                <a:extLst>
                  <a:ext uri="{0D108BD9-81ED-4DB2-BD59-A6C34878D82A}">
                    <a16:rowId xmlns:a16="http://schemas.microsoft.com/office/drawing/2014/main" val="4259279202"/>
                  </a:ext>
                </a:extLst>
              </a:tr>
              <a:tr h="359664">
                <a:tc>
                  <a:txBody>
                    <a:bodyPr/>
                    <a:lstStyle/>
                    <a:p>
                      <a:pPr marL="0" indent="0">
                        <a:buNone/>
                      </a:pPr>
                      <a:r>
                        <a:rPr lang="en-US" sz="1400">
                          <a:latin typeface="Open Sans" charset="0"/>
                          <a:ea typeface="Open Sans" charset="0"/>
                          <a:cs typeface="Open Sans" charset="0"/>
                        </a:rPr>
                        <a:t>Paolo </a:t>
                      </a:r>
                      <a:r>
                        <a:rPr lang="en-US" sz="1400" err="1">
                          <a:latin typeface="Open Sans" charset="0"/>
                          <a:ea typeface="Open Sans" charset="0"/>
                          <a:cs typeface="Open Sans" charset="0"/>
                        </a:rPr>
                        <a:t>Paravagna</a:t>
                      </a:r>
                      <a:endParaRPr lang="en-US" sz="1400">
                        <a:latin typeface="Open Sans" charset="0"/>
                        <a:ea typeface="Open Sans" charset="0"/>
                        <a:cs typeface="Open Sans" charset="0"/>
                      </a:endParaRPr>
                    </a:p>
                  </a:txBody>
                  <a:tcPr marL="73152" marR="73152" marT="73152" marB="73152" anchor="ctr">
                    <a:lnL w="0" cap="flat" cmpd="sng" algn="ctr">
                      <a:solidFill>
                        <a:srgbClr val="666666"/>
                      </a:solidFill>
                      <a:prstDash val="sysDash"/>
                      <a:round/>
                      <a:headEnd type="none" w="med" len="med"/>
                      <a:tailEnd type="none" w="med" len="med"/>
                    </a:lnL>
                    <a:lnR w="12700" cap="flat" cmpd="sng" algn="ctr">
                      <a:solidFill>
                        <a:srgbClr val="A6A6A6"/>
                      </a:solidFill>
                      <a:prstDash val="sysDash"/>
                      <a:round/>
                      <a:headEnd type="none" w="med" len="med"/>
                      <a:tailEnd type="none" w="med" len="med"/>
                    </a:lnR>
                    <a:lnT w="12700" cap="flat" cmpd="sng" algn="ctr">
                      <a:solidFill>
                        <a:srgbClr val="A6A6A6"/>
                      </a:solidFill>
                      <a:prstDash val="sysDash"/>
                      <a:round/>
                      <a:headEnd type="none" w="med" len="med"/>
                      <a:tailEnd type="none" w="med" len="med"/>
                    </a:lnT>
                    <a:lnB w="12700" cap="flat" cmpd="sng" algn="ctr">
                      <a:solidFill>
                        <a:srgbClr val="A6A6A6"/>
                      </a:solidFill>
                      <a:prstDash val="sysDash"/>
                      <a:round/>
                      <a:headEnd type="none" w="med" len="med"/>
                      <a:tailEnd type="none" w="med" len="med"/>
                    </a:lnB>
                    <a:solidFill>
                      <a:srgbClr val="BFBFBF">
                        <a:alpha val="0"/>
                      </a:srgbClr>
                    </a:solidFill>
                  </a:tcPr>
                </a:tc>
                <a:tc>
                  <a:txBody>
                    <a:bodyPr/>
                    <a:lstStyle/>
                    <a:p>
                      <a:pPr marL="0" indent="0">
                        <a:buNone/>
                      </a:pPr>
                      <a:r>
                        <a:rPr lang="en-US" sz="1400">
                          <a:solidFill>
                            <a:srgbClr val="000000"/>
                          </a:solidFill>
                          <a:latin typeface="Open Sans" pitchFamily="34" charset="0"/>
                          <a:ea typeface="Open Sans" pitchFamily="34" charset="-122"/>
                          <a:cs typeface="Open Sans" pitchFamily="34" charset="-120"/>
                        </a:rPr>
                        <a:t>Consigliere</a:t>
                      </a:r>
                      <a:endParaRPr lang="en-US" sz="1400">
                        <a:latin typeface="Open Sans" charset="0"/>
                        <a:ea typeface="Open Sans" charset="0"/>
                        <a:cs typeface="Open Sans" charset="0"/>
                      </a:endParaRPr>
                    </a:p>
                  </a:txBody>
                  <a:tcPr marL="73152" marR="73152" marT="73152" marB="73152" anchor="ctr">
                    <a:lnL w="12700" cap="flat" cmpd="sng" algn="ctr">
                      <a:solidFill>
                        <a:srgbClr val="A6A6A6"/>
                      </a:solidFill>
                      <a:prstDash val="sysDash"/>
                      <a:round/>
                      <a:headEnd type="none" w="med" len="med"/>
                      <a:tailEnd type="none" w="med" len="med"/>
                    </a:lnL>
                    <a:lnR w="12700" cap="flat" cmpd="sng" algn="ctr">
                      <a:solidFill>
                        <a:srgbClr val="A6A6A6"/>
                      </a:solidFill>
                      <a:prstDash val="sysDash"/>
                      <a:round/>
                      <a:headEnd type="none" w="med" len="med"/>
                      <a:tailEnd type="none" w="med" len="med"/>
                    </a:lnR>
                    <a:lnT w="12700" cap="flat" cmpd="sng" algn="ctr">
                      <a:solidFill>
                        <a:srgbClr val="A6A6A6"/>
                      </a:solidFill>
                      <a:prstDash val="sysDash"/>
                      <a:round/>
                      <a:headEnd type="none" w="med" len="med"/>
                      <a:tailEnd type="none" w="med" len="med"/>
                    </a:lnT>
                    <a:lnB w="12700" cap="flat" cmpd="sng" algn="ctr">
                      <a:solidFill>
                        <a:srgbClr val="A6A6A6"/>
                      </a:solidFill>
                      <a:prstDash val="sysDash"/>
                      <a:round/>
                      <a:headEnd type="none" w="med" len="med"/>
                      <a:tailEnd type="none" w="med" len="med"/>
                    </a:lnB>
                    <a:solidFill>
                      <a:srgbClr val="BFBFBF">
                        <a:alpha val="0"/>
                      </a:srgbClr>
                    </a:solidFill>
                  </a:tcPr>
                </a:tc>
                <a:tc>
                  <a:txBody>
                    <a:bodyPr/>
                    <a:lstStyle/>
                    <a:p>
                      <a:pPr marL="0" indent="0">
                        <a:buNone/>
                      </a:pPr>
                      <a:r>
                        <a:rPr lang="en-US" sz="1400" err="1">
                          <a:latin typeface="Open Sans" charset="0"/>
                          <a:ea typeface="Open Sans" charset="0"/>
                          <a:cs typeface="Open Sans" charset="0"/>
                        </a:rPr>
                        <a:t>Rapporti</a:t>
                      </a:r>
                      <a:r>
                        <a:rPr lang="en-US" sz="1400">
                          <a:latin typeface="Open Sans" charset="0"/>
                          <a:ea typeface="Open Sans" charset="0"/>
                          <a:cs typeface="Open Sans" charset="0"/>
                        </a:rPr>
                        <a:t> con </a:t>
                      </a:r>
                      <a:r>
                        <a:rPr lang="en-US" sz="1400" err="1">
                          <a:latin typeface="Open Sans" charset="0"/>
                          <a:ea typeface="Open Sans" charset="0"/>
                          <a:cs typeface="Open Sans" charset="0"/>
                        </a:rPr>
                        <a:t>gli</a:t>
                      </a:r>
                      <a:r>
                        <a:rPr lang="en-US" sz="1400">
                          <a:latin typeface="Open Sans" charset="0"/>
                          <a:ea typeface="Open Sans" charset="0"/>
                          <a:cs typeface="Open Sans" charset="0"/>
                        </a:rPr>
                        <a:t> sponsor e </a:t>
                      </a:r>
                      <a:r>
                        <a:rPr lang="en-US" sz="1400" err="1">
                          <a:latin typeface="Open Sans" charset="0"/>
                          <a:ea typeface="Open Sans" charset="0"/>
                          <a:cs typeface="Open Sans" charset="0"/>
                        </a:rPr>
                        <a:t>rapporti</a:t>
                      </a:r>
                      <a:r>
                        <a:rPr lang="en-US" sz="1400">
                          <a:latin typeface="Open Sans" charset="0"/>
                          <a:ea typeface="Open Sans" charset="0"/>
                          <a:cs typeface="Open Sans" charset="0"/>
                        </a:rPr>
                        <a:t> con </a:t>
                      </a:r>
                      <a:r>
                        <a:rPr lang="en-US" sz="1400" err="1">
                          <a:latin typeface="Open Sans" charset="0"/>
                          <a:ea typeface="Open Sans" charset="0"/>
                          <a:cs typeface="Open Sans" charset="0"/>
                        </a:rPr>
                        <a:t>altre</a:t>
                      </a:r>
                      <a:r>
                        <a:rPr lang="en-US" sz="1400">
                          <a:latin typeface="Open Sans" charset="0"/>
                          <a:ea typeface="Open Sans" charset="0"/>
                          <a:cs typeface="Open Sans" charset="0"/>
                        </a:rPr>
                        <a:t> </a:t>
                      </a:r>
                      <a:r>
                        <a:rPr lang="en-US" sz="1400" err="1">
                          <a:latin typeface="Open Sans" charset="0"/>
                          <a:ea typeface="Open Sans" charset="0"/>
                          <a:cs typeface="Open Sans" charset="0"/>
                        </a:rPr>
                        <a:t>squadre</a:t>
                      </a:r>
                      <a:endParaRPr lang="en-US" sz="1400">
                        <a:latin typeface="Open Sans" charset="0"/>
                        <a:ea typeface="Open Sans" charset="0"/>
                        <a:cs typeface="Open Sans" charset="0"/>
                      </a:endParaRPr>
                    </a:p>
                  </a:txBody>
                  <a:tcPr marL="73152" marR="73152" marT="73152" marB="73152" anchor="ctr">
                    <a:lnL w="12700" cap="flat" cmpd="sng" algn="ctr">
                      <a:solidFill>
                        <a:srgbClr val="A6A6A6"/>
                      </a:solidFill>
                      <a:prstDash val="sysDash"/>
                      <a:round/>
                      <a:headEnd type="none" w="med" len="med"/>
                      <a:tailEnd type="none" w="med" len="med"/>
                    </a:lnL>
                    <a:lnR w="0" cap="flat" cmpd="sng" algn="ctr">
                      <a:solidFill>
                        <a:srgbClr val="666666"/>
                      </a:solidFill>
                      <a:prstDash val="sysDash"/>
                      <a:round/>
                      <a:headEnd type="none" w="med" len="med"/>
                      <a:tailEnd type="none" w="med" len="med"/>
                    </a:lnR>
                    <a:lnT w="12700" cap="flat" cmpd="sng" algn="ctr">
                      <a:solidFill>
                        <a:srgbClr val="A6A6A6"/>
                      </a:solidFill>
                      <a:prstDash val="sysDash"/>
                      <a:round/>
                      <a:headEnd type="none" w="med" len="med"/>
                      <a:tailEnd type="none" w="med" len="med"/>
                    </a:lnT>
                    <a:lnB w="12700" cap="flat" cmpd="sng" algn="ctr">
                      <a:solidFill>
                        <a:srgbClr val="A6A6A6"/>
                      </a:solidFill>
                      <a:prstDash val="sysDash"/>
                      <a:round/>
                      <a:headEnd type="none" w="med" len="med"/>
                      <a:tailEnd type="none" w="med" len="med"/>
                    </a:lnB>
                    <a:solidFill>
                      <a:srgbClr val="BFBFBF">
                        <a:alpha val="0"/>
                      </a:srgbClr>
                    </a:solidFill>
                  </a:tcPr>
                </a:tc>
                <a:extLst>
                  <a:ext uri="{0D108BD9-81ED-4DB2-BD59-A6C34878D82A}">
                    <a16:rowId xmlns:a16="http://schemas.microsoft.com/office/drawing/2014/main" val="1662858763"/>
                  </a:ext>
                </a:extLst>
              </a:tr>
              <a:tr h="359664">
                <a:tc>
                  <a:txBody>
                    <a:bodyPr/>
                    <a:lstStyle/>
                    <a:p>
                      <a:pPr marL="0" indent="0">
                        <a:buNone/>
                      </a:pPr>
                      <a:r>
                        <a:rPr lang="en-US" sz="1400">
                          <a:latin typeface="Open Sans" charset="0"/>
                          <a:ea typeface="Open Sans" charset="0"/>
                          <a:cs typeface="Open Sans" charset="0"/>
                        </a:rPr>
                        <a:t>Andrea Lanza</a:t>
                      </a:r>
                    </a:p>
                  </a:txBody>
                  <a:tcPr marL="73152" marR="73152" marT="73152" marB="73152" anchor="ctr">
                    <a:lnL w="0" cap="flat" cmpd="sng" algn="ctr">
                      <a:solidFill>
                        <a:srgbClr val="666666"/>
                      </a:solidFill>
                      <a:prstDash val="sysDash"/>
                      <a:round/>
                      <a:headEnd type="none" w="med" len="med"/>
                      <a:tailEnd type="none" w="med" len="med"/>
                    </a:lnL>
                    <a:lnR w="12700" cap="flat" cmpd="sng" algn="ctr">
                      <a:solidFill>
                        <a:srgbClr val="A6A6A6"/>
                      </a:solidFill>
                      <a:prstDash val="sysDash"/>
                      <a:round/>
                      <a:headEnd type="none" w="med" len="med"/>
                      <a:tailEnd type="none" w="med" len="med"/>
                    </a:lnR>
                    <a:lnT w="12700" cap="flat" cmpd="sng" algn="ctr">
                      <a:solidFill>
                        <a:srgbClr val="A6A6A6"/>
                      </a:solidFill>
                      <a:prstDash val="sysDash"/>
                      <a:round/>
                      <a:headEnd type="none" w="med" len="med"/>
                      <a:tailEnd type="none" w="med" len="med"/>
                    </a:lnT>
                    <a:lnB w="12700" cap="flat" cmpd="sng" algn="ctr">
                      <a:solidFill>
                        <a:srgbClr val="A6A6A6"/>
                      </a:solidFill>
                      <a:prstDash val="sysDash"/>
                      <a:round/>
                      <a:headEnd type="none" w="med" len="med"/>
                      <a:tailEnd type="none" w="med" len="med"/>
                    </a:lnB>
                    <a:solidFill>
                      <a:srgbClr val="BFBFBF">
                        <a:alpha val="0"/>
                      </a:srgbClr>
                    </a:solidFill>
                  </a:tcPr>
                </a:tc>
                <a:tc>
                  <a:txBody>
                    <a:bodyPr/>
                    <a:lstStyle/>
                    <a:p>
                      <a:pPr marL="0" indent="0">
                        <a:buNone/>
                      </a:pPr>
                      <a:r>
                        <a:rPr lang="en-US" sz="1400">
                          <a:solidFill>
                            <a:srgbClr val="000000"/>
                          </a:solidFill>
                          <a:latin typeface="Open Sans" pitchFamily="34" charset="0"/>
                          <a:ea typeface="Open Sans" pitchFamily="34" charset="-122"/>
                          <a:cs typeface="Open Sans" pitchFamily="34" charset="-120"/>
                        </a:rPr>
                        <a:t>Consigliere</a:t>
                      </a:r>
                      <a:endParaRPr lang="en-US" sz="1400">
                        <a:latin typeface="Open Sans" charset="0"/>
                        <a:ea typeface="Open Sans" charset="0"/>
                        <a:cs typeface="Open Sans" charset="0"/>
                      </a:endParaRPr>
                    </a:p>
                  </a:txBody>
                  <a:tcPr marL="73152" marR="73152" marT="73152" marB="73152" anchor="ctr">
                    <a:lnL w="12700" cap="flat" cmpd="sng" algn="ctr">
                      <a:solidFill>
                        <a:srgbClr val="A6A6A6"/>
                      </a:solidFill>
                      <a:prstDash val="sysDash"/>
                      <a:round/>
                      <a:headEnd type="none" w="med" len="med"/>
                      <a:tailEnd type="none" w="med" len="med"/>
                    </a:lnL>
                    <a:lnR w="12700" cap="flat" cmpd="sng" algn="ctr">
                      <a:solidFill>
                        <a:srgbClr val="A6A6A6"/>
                      </a:solidFill>
                      <a:prstDash val="sysDash"/>
                      <a:round/>
                      <a:headEnd type="none" w="med" len="med"/>
                      <a:tailEnd type="none" w="med" len="med"/>
                    </a:lnR>
                    <a:lnT w="12700" cap="flat" cmpd="sng" algn="ctr">
                      <a:solidFill>
                        <a:srgbClr val="A6A6A6"/>
                      </a:solidFill>
                      <a:prstDash val="sysDash"/>
                      <a:round/>
                      <a:headEnd type="none" w="med" len="med"/>
                      <a:tailEnd type="none" w="med" len="med"/>
                    </a:lnT>
                    <a:lnB w="12700" cap="flat" cmpd="sng" algn="ctr">
                      <a:solidFill>
                        <a:srgbClr val="A6A6A6"/>
                      </a:solidFill>
                      <a:prstDash val="sysDash"/>
                      <a:round/>
                      <a:headEnd type="none" w="med" len="med"/>
                      <a:tailEnd type="none" w="med" len="med"/>
                    </a:lnB>
                    <a:solidFill>
                      <a:srgbClr val="BFBFBF">
                        <a:alpha val="0"/>
                      </a:srgbClr>
                    </a:solidFill>
                  </a:tcPr>
                </a:tc>
                <a:tc>
                  <a:txBody>
                    <a:bodyPr/>
                    <a:lstStyle/>
                    <a:p>
                      <a:pPr marL="0" indent="0">
                        <a:buNone/>
                      </a:pPr>
                      <a:r>
                        <a:rPr lang="en-US" sz="1400" err="1">
                          <a:latin typeface="Open Sans" charset="0"/>
                          <a:ea typeface="Open Sans" charset="0"/>
                          <a:cs typeface="Open Sans" charset="0"/>
                        </a:rPr>
                        <a:t>Coordinatore</a:t>
                      </a:r>
                      <a:r>
                        <a:rPr lang="en-US" sz="1400">
                          <a:latin typeface="Open Sans" charset="0"/>
                          <a:ea typeface="Open Sans" charset="0"/>
                          <a:cs typeface="Open Sans" charset="0"/>
                        </a:rPr>
                        <a:t> Gran Fondo e </a:t>
                      </a:r>
                      <a:r>
                        <a:rPr lang="en-US" sz="1400" err="1">
                          <a:latin typeface="Open Sans" charset="0"/>
                          <a:ea typeface="Open Sans" charset="0"/>
                          <a:cs typeface="Open Sans" charset="0"/>
                        </a:rPr>
                        <a:t>Abbigliamento</a:t>
                      </a:r>
                      <a:r>
                        <a:rPr lang="en-US" sz="1400">
                          <a:latin typeface="Open Sans" charset="0"/>
                          <a:ea typeface="Open Sans" charset="0"/>
                          <a:cs typeface="Open Sans" charset="0"/>
                        </a:rPr>
                        <a:t>  Castelli</a:t>
                      </a:r>
                    </a:p>
                  </a:txBody>
                  <a:tcPr marL="73152" marR="73152" marT="73152" marB="73152" anchor="ctr">
                    <a:lnL w="12700" cap="flat" cmpd="sng" algn="ctr">
                      <a:solidFill>
                        <a:srgbClr val="A6A6A6"/>
                      </a:solidFill>
                      <a:prstDash val="sysDash"/>
                      <a:round/>
                      <a:headEnd type="none" w="med" len="med"/>
                      <a:tailEnd type="none" w="med" len="med"/>
                    </a:lnL>
                    <a:lnR w="0" cap="flat" cmpd="sng" algn="ctr">
                      <a:solidFill>
                        <a:srgbClr val="666666"/>
                      </a:solidFill>
                      <a:prstDash val="sysDash"/>
                      <a:round/>
                      <a:headEnd type="none" w="med" len="med"/>
                      <a:tailEnd type="none" w="med" len="med"/>
                    </a:lnR>
                    <a:lnT w="12700" cap="flat" cmpd="sng" algn="ctr">
                      <a:solidFill>
                        <a:srgbClr val="A6A6A6"/>
                      </a:solidFill>
                      <a:prstDash val="sysDash"/>
                      <a:round/>
                      <a:headEnd type="none" w="med" len="med"/>
                      <a:tailEnd type="none" w="med" len="med"/>
                    </a:lnT>
                    <a:lnB w="12700" cap="flat" cmpd="sng" algn="ctr">
                      <a:solidFill>
                        <a:srgbClr val="A6A6A6"/>
                      </a:solidFill>
                      <a:prstDash val="sysDash"/>
                      <a:round/>
                      <a:headEnd type="none" w="med" len="med"/>
                      <a:tailEnd type="none" w="med" len="med"/>
                    </a:lnB>
                    <a:solidFill>
                      <a:srgbClr val="BFBFBF">
                        <a:alpha val="0"/>
                      </a:srgbClr>
                    </a:solidFill>
                  </a:tcPr>
                </a:tc>
                <a:extLst>
                  <a:ext uri="{0D108BD9-81ED-4DB2-BD59-A6C34878D82A}">
                    <a16:rowId xmlns:a16="http://schemas.microsoft.com/office/drawing/2014/main" val="4064804308"/>
                  </a:ext>
                </a:extLst>
              </a:tr>
              <a:tr h="359664">
                <a:tc>
                  <a:txBody>
                    <a:bodyPr/>
                    <a:lstStyle/>
                    <a:p>
                      <a:pPr marL="0" indent="0">
                        <a:buNone/>
                      </a:pPr>
                      <a:r>
                        <a:rPr lang="en-US" sz="1400">
                          <a:latin typeface="Open Sans" charset="0"/>
                          <a:ea typeface="Open Sans" charset="0"/>
                          <a:cs typeface="Open Sans" charset="0"/>
                        </a:rPr>
                        <a:t>Vincenzo Scarano</a:t>
                      </a:r>
                    </a:p>
                  </a:txBody>
                  <a:tcPr marL="73152" marR="73152" marT="73152" marB="73152" anchor="ctr">
                    <a:lnL w="0" cap="flat" cmpd="sng" algn="ctr">
                      <a:solidFill>
                        <a:srgbClr val="666666"/>
                      </a:solidFill>
                      <a:prstDash val="sysDash"/>
                      <a:round/>
                      <a:headEnd type="none" w="med" len="med"/>
                      <a:tailEnd type="none" w="med" len="med"/>
                    </a:lnL>
                    <a:lnR w="12700" cap="flat" cmpd="sng" algn="ctr">
                      <a:solidFill>
                        <a:srgbClr val="A6A6A6"/>
                      </a:solidFill>
                      <a:prstDash val="sysDash"/>
                      <a:round/>
                      <a:headEnd type="none" w="med" len="med"/>
                      <a:tailEnd type="none" w="med" len="med"/>
                    </a:lnR>
                    <a:lnT w="12700" cap="flat" cmpd="sng" algn="ctr">
                      <a:solidFill>
                        <a:srgbClr val="A6A6A6"/>
                      </a:solidFill>
                      <a:prstDash val="sysDash"/>
                      <a:round/>
                      <a:headEnd type="none" w="med" len="med"/>
                      <a:tailEnd type="none" w="med" len="med"/>
                    </a:lnT>
                    <a:lnB w="0" cap="flat" cmpd="sng" algn="ctr">
                      <a:solidFill>
                        <a:srgbClr val="666666"/>
                      </a:solidFill>
                      <a:prstDash val="sysDash"/>
                      <a:round/>
                      <a:headEnd type="none" w="med" len="med"/>
                      <a:tailEnd type="none" w="med" len="med"/>
                    </a:lnB>
                    <a:solidFill>
                      <a:srgbClr val="BFBFBF">
                        <a:alpha val="0"/>
                      </a:srgbClr>
                    </a:solidFill>
                  </a:tcPr>
                </a:tc>
                <a:tc>
                  <a:txBody>
                    <a:bodyPr/>
                    <a:lstStyle/>
                    <a:p>
                      <a:pPr marL="0" indent="0">
                        <a:buNone/>
                      </a:pPr>
                      <a:r>
                        <a:rPr lang="en-US" sz="1400">
                          <a:solidFill>
                            <a:srgbClr val="000000"/>
                          </a:solidFill>
                          <a:latin typeface="Open Sans" pitchFamily="34" charset="0"/>
                          <a:ea typeface="Open Sans" pitchFamily="34" charset="-122"/>
                          <a:cs typeface="Open Sans" pitchFamily="34" charset="-120"/>
                        </a:rPr>
                        <a:t>Consigliere</a:t>
                      </a:r>
                      <a:endParaRPr lang="en-US" sz="1400">
                        <a:latin typeface="Open Sans" charset="0"/>
                        <a:ea typeface="Open Sans" charset="0"/>
                        <a:cs typeface="Open Sans" charset="0"/>
                      </a:endParaRPr>
                    </a:p>
                  </a:txBody>
                  <a:tcPr marL="73152" marR="73152" marT="73152" marB="73152" anchor="ctr">
                    <a:lnL w="12700" cap="flat" cmpd="sng" algn="ctr">
                      <a:solidFill>
                        <a:srgbClr val="A6A6A6"/>
                      </a:solidFill>
                      <a:prstDash val="sysDash"/>
                      <a:round/>
                      <a:headEnd type="none" w="med" len="med"/>
                      <a:tailEnd type="none" w="med" len="med"/>
                    </a:lnL>
                    <a:lnR w="12700" cap="flat" cmpd="sng" algn="ctr">
                      <a:solidFill>
                        <a:srgbClr val="A6A6A6"/>
                      </a:solidFill>
                      <a:prstDash val="sysDash"/>
                      <a:round/>
                      <a:headEnd type="none" w="med" len="med"/>
                      <a:tailEnd type="none" w="med" len="med"/>
                    </a:lnR>
                    <a:lnT w="12700" cap="flat" cmpd="sng" algn="ctr">
                      <a:solidFill>
                        <a:srgbClr val="A6A6A6"/>
                      </a:solidFill>
                      <a:prstDash val="sysDash"/>
                      <a:round/>
                      <a:headEnd type="none" w="med" len="med"/>
                      <a:tailEnd type="none" w="med" len="med"/>
                    </a:lnT>
                    <a:lnB w="0" cap="flat" cmpd="sng" algn="ctr">
                      <a:solidFill>
                        <a:srgbClr val="666666"/>
                      </a:solidFill>
                      <a:prstDash val="sysDash"/>
                      <a:round/>
                      <a:headEnd type="none" w="med" len="med"/>
                      <a:tailEnd type="none" w="med" len="med"/>
                    </a:lnB>
                    <a:solidFill>
                      <a:srgbClr val="BFBFBF">
                        <a:alpha val="0"/>
                      </a:srgbClr>
                    </a:solidFill>
                  </a:tcPr>
                </a:tc>
                <a:tc>
                  <a:txBody>
                    <a:bodyPr/>
                    <a:lstStyle/>
                    <a:p>
                      <a:pPr marL="0" indent="0">
                        <a:buNone/>
                      </a:pPr>
                      <a:r>
                        <a:rPr lang="en-US" sz="1400" err="1">
                          <a:latin typeface="Open Sans" charset="0"/>
                          <a:ea typeface="Open Sans" charset="0"/>
                          <a:cs typeface="Open Sans" charset="0"/>
                        </a:rPr>
                        <a:t>Organizzazione</a:t>
                      </a:r>
                      <a:r>
                        <a:rPr lang="en-US" sz="1400">
                          <a:latin typeface="Open Sans" charset="0"/>
                          <a:ea typeface="Open Sans" charset="0"/>
                          <a:cs typeface="Open Sans" charset="0"/>
                        </a:rPr>
                        <a:t> </a:t>
                      </a:r>
                      <a:r>
                        <a:rPr lang="en-US" sz="1400" err="1">
                          <a:latin typeface="Open Sans" charset="0"/>
                          <a:ea typeface="Open Sans" charset="0"/>
                          <a:cs typeface="Open Sans" charset="0"/>
                        </a:rPr>
                        <a:t>percorsi</a:t>
                      </a:r>
                      <a:endParaRPr lang="en-US" sz="1400">
                        <a:latin typeface="Open Sans" charset="0"/>
                        <a:ea typeface="Open Sans" charset="0"/>
                        <a:cs typeface="Open Sans" charset="0"/>
                      </a:endParaRPr>
                    </a:p>
                  </a:txBody>
                  <a:tcPr marL="73152" marR="73152" marT="73152" marB="73152" anchor="ctr">
                    <a:lnL w="12700" cap="flat" cmpd="sng" algn="ctr">
                      <a:solidFill>
                        <a:srgbClr val="A6A6A6"/>
                      </a:solidFill>
                      <a:prstDash val="sysDash"/>
                      <a:round/>
                      <a:headEnd type="none" w="med" len="med"/>
                      <a:tailEnd type="none" w="med" len="med"/>
                    </a:lnL>
                    <a:lnR w="0" cap="flat" cmpd="sng" algn="ctr">
                      <a:solidFill>
                        <a:srgbClr val="666666"/>
                      </a:solidFill>
                      <a:prstDash val="sysDash"/>
                      <a:round/>
                      <a:headEnd type="none" w="med" len="med"/>
                      <a:tailEnd type="none" w="med" len="med"/>
                    </a:lnR>
                    <a:lnT w="12700" cap="flat" cmpd="sng" algn="ctr">
                      <a:solidFill>
                        <a:srgbClr val="A6A6A6"/>
                      </a:solidFill>
                      <a:prstDash val="sysDash"/>
                      <a:round/>
                      <a:headEnd type="none" w="med" len="med"/>
                      <a:tailEnd type="none" w="med" len="med"/>
                    </a:lnT>
                    <a:lnB w="0" cap="flat" cmpd="sng" algn="ctr">
                      <a:solidFill>
                        <a:srgbClr val="666666"/>
                      </a:solidFill>
                      <a:prstDash val="sysDash"/>
                      <a:round/>
                      <a:headEnd type="none" w="med" len="med"/>
                      <a:tailEnd type="none" w="med" len="med"/>
                    </a:lnB>
                    <a:solidFill>
                      <a:srgbClr val="BFBFBF">
                        <a:alpha val="0"/>
                      </a:srgbClr>
                    </a:solidFill>
                  </a:tcPr>
                </a:tc>
                <a:extLst>
                  <a:ext uri="{0D108BD9-81ED-4DB2-BD59-A6C34878D82A}">
                    <a16:rowId xmlns:a16="http://schemas.microsoft.com/office/drawing/2014/main" val="1464135312"/>
                  </a:ext>
                </a:extLst>
              </a:tr>
            </a:tbl>
          </a:graphicData>
        </a:graphic>
      </p:graphicFrame>
      <p:sp>
        <p:nvSpPr>
          <p:cNvPr id="3" name="Text 0"/>
          <p:cNvSpPr/>
          <p:nvPr/>
        </p:nvSpPr>
        <p:spPr>
          <a:xfrm>
            <a:off x="469900" y="723900"/>
            <a:ext cx="10439400" cy="1320800"/>
          </a:xfrm>
          <a:prstGeom prst="rect">
            <a:avLst/>
          </a:prstGeom>
          <a:noFill/>
          <a:ln/>
        </p:spPr>
        <p:txBody>
          <a:bodyPr wrap="square" rtlCol="0" anchor="t" anchorCtr="0"/>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4400" b="1">
                <a:solidFill>
                  <a:srgbClr val="096706"/>
                </a:solidFill>
                <a:latin typeface="+mj-lt"/>
                <a:ea typeface="+mj-ea"/>
                <a:cs typeface="+mj-cs"/>
              </a:rPr>
              <a:t>Il Consiglio </a:t>
            </a:r>
            <a:r>
              <a:rPr lang="en-US" sz="4400" b="1" err="1">
                <a:solidFill>
                  <a:srgbClr val="096706"/>
                </a:solidFill>
                <a:latin typeface="+mj-lt"/>
                <a:ea typeface="+mj-ea"/>
                <a:cs typeface="+mj-cs"/>
              </a:rPr>
              <a:t>Direttivo</a:t>
            </a:r>
            <a:endParaRPr lang="en-US" sz="4400" b="1">
              <a:solidFill>
                <a:srgbClr val="096706"/>
              </a:solidFill>
              <a:latin typeface="+mj-lt"/>
              <a:ea typeface="+mj-ea"/>
              <a:cs typeface="+mj-cs"/>
            </a:endParaRPr>
          </a:p>
        </p:txBody>
      </p:sp>
      <p:sp>
        <p:nvSpPr>
          <p:cNvPr id="4" name="Shape 1"/>
          <p:cNvSpPr/>
          <p:nvPr/>
        </p:nvSpPr>
        <p:spPr>
          <a:xfrm>
            <a:off x="1219200" y="1219200"/>
            <a:ext cx="1219200" cy="1219200"/>
          </a:xfrm>
          <a:prstGeom prst="line">
            <a:avLst/>
          </a:prstGeom>
          <a:noFill/>
          <a:ln/>
        </p:spPr>
        <p:txBody>
          <a:bodyPr/>
          <a:lstStyle/>
          <a:p>
            <a:endParaRPr lang="it-IT"/>
          </a:p>
        </p:txBody>
      </p:sp>
    </p:spTree>
    <p:extLst>
      <p:ext uri="{BB962C8B-B14F-4D97-AF65-F5344CB8AC3E}">
        <p14:creationId xmlns:p14="http://schemas.microsoft.com/office/powerpoint/2010/main" val="15744220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8DA7123E-B497-7DB0-985C-5D6BFA8F851A}"/>
              </a:ext>
            </a:extLst>
          </p:cNvPr>
          <p:cNvSpPr>
            <a:spLocks noGrp="1"/>
          </p:cNvSpPr>
          <p:nvPr>
            <p:ph type="title"/>
          </p:nvPr>
        </p:nvSpPr>
        <p:spPr>
          <a:xfrm>
            <a:off x="548618" y="476251"/>
            <a:ext cx="5997573" cy="728435"/>
          </a:xfrm>
        </p:spPr>
        <p:txBody>
          <a:bodyPr/>
          <a:lstStyle/>
          <a:p>
            <a:r>
              <a:rPr lang="it-IT" b="1">
                <a:solidFill>
                  <a:srgbClr val="096706"/>
                </a:solidFill>
              </a:rPr>
              <a:t>Obiettivi della Squadra</a:t>
            </a:r>
          </a:p>
        </p:txBody>
      </p:sp>
      <p:sp>
        <p:nvSpPr>
          <p:cNvPr id="6" name="Segnaposto testo 5">
            <a:extLst>
              <a:ext uri="{FF2B5EF4-FFF2-40B4-BE49-F238E27FC236}">
                <a16:creationId xmlns:a16="http://schemas.microsoft.com/office/drawing/2014/main" id="{8693963B-6143-CBE5-CA1C-27B3593DA3CE}"/>
              </a:ext>
            </a:extLst>
          </p:cNvPr>
          <p:cNvSpPr>
            <a:spLocks noGrp="1"/>
          </p:cNvSpPr>
          <p:nvPr>
            <p:ph type="body" sz="quarter" idx="20"/>
          </p:nvPr>
        </p:nvSpPr>
        <p:spPr>
          <a:xfrm>
            <a:off x="548618" y="1426353"/>
            <a:ext cx="2818852" cy="383955"/>
          </a:xfrm>
        </p:spPr>
        <p:txBody>
          <a:bodyPr/>
          <a:lstStyle/>
          <a:p>
            <a:r>
              <a:rPr lang="it-IT" sz="1600"/>
              <a:t>OBIETTIVI A BREVE TERMINE</a:t>
            </a:r>
          </a:p>
        </p:txBody>
      </p:sp>
      <p:sp>
        <p:nvSpPr>
          <p:cNvPr id="7" name="Segnaposto testo 6">
            <a:extLst>
              <a:ext uri="{FF2B5EF4-FFF2-40B4-BE49-F238E27FC236}">
                <a16:creationId xmlns:a16="http://schemas.microsoft.com/office/drawing/2014/main" id="{A1E033D0-E8A8-1B49-EFC0-E31318814096}"/>
              </a:ext>
            </a:extLst>
          </p:cNvPr>
          <p:cNvSpPr>
            <a:spLocks noGrp="1"/>
          </p:cNvSpPr>
          <p:nvPr>
            <p:ph type="body" sz="quarter" idx="23"/>
          </p:nvPr>
        </p:nvSpPr>
        <p:spPr>
          <a:xfrm>
            <a:off x="548618" y="1886578"/>
            <a:ext cx="2818851" cy="2048330"/>
          </a:xfrm>
        </p:spPr>
        <p:txBody>
          <a:bodyPr/>
          <a:lstStyle/>
          <a:p>
            <a:pPr marL="285750" indent="-285750">
              <a:buFont typeface="Arial" panose="020B0604020202020204" pitchFamily="34" charset="0"/>
              <a:buChar char="•"/>
            </a:pPr>
            <a:r>
              <a:rPr lang="it-IT" sz="1800"/>
              <a:t>Grafica divisa rinnovata</a:t>
            </a:r>
          </a:p>
          <a:p>
            <a:pPr marL="285750" indent="-285750">
              <a:buFont typeface="Arial" panose="020B0604020202020204" pitchFamily="34" charset="0"/>
              <a:buChar char="•"/>
            </a:pPr>
            <a:r>
              <a:rPr lang="it-IT" sz="1800"/>
              <a:t>Mantenere la dimensione attuale</a:t>
            </a:r>
          </a:p>
          <a:p>
            <a:pPr marL="285750" indent="-285750">
              <a:buFont typeface="Arial" panose="020B0604020202020204" pitchFamily="34" charset="0"/>
              <a:buChar char="•"/>
            </a:pPr>
            <a:r>
              <a:rPr lang="it-IT" sz="1800"/>
              <a:t>Incrementare la partecipazione dei giovani</a:t>
            </a:r>
          </a:p>
          <a:p>
            <a:pPr marL="285750" indent="-285750">
              <a:buFont typeface="Arial" panose="020B0604020202020204" pitchFamily="34" charset="0"/>
              <a:buChar char="•"/>
            </a:pPr>
            <a:r>
              <a:rPr lang="it-IT" sz="1800"/>
              <a:t>Indirizzare i soci più competitivi a partecipare ad agonistiche in linea e a circuito e cronometro locali</a:t>
            </a:r>
          </a:p>
          <a:p>
            <a:pPr marL="285750" indent="-285750">
              <a:buFont typeface="Arial" panose="020B0604020202020204" pitchFamily="34" charset="0"/>
              <a:buChar char="•"/>
            </a:pPr>
            <a:r>
              <a:rPr lang="it-IT" sz="1800"/>
              <a:t>Aumentare la presenza femminile</a:t>
            </a:r>
          </a:p>
        </p:txBody>
      </p:sp>
      <p:sp>
        <p:nvSpPr>
          <p:cNvPr id="8" name="Segnaposto testo 7">
            <a:extLst>
              <a:ext uri="{FF2B5EF4-FFF2-40B4-BE49-F238E27FC236}">
                <a16:creationId xmlns:a16="http://schemas.microsoft.com/office/drawing/2014/main" id="{3E4683F2-18F9-1110-5246-35212094144D}"/>
              </a:ext>
            </a:extLst>
          </p:cNvPr>
          <p:cNvSpPr>
            <a:spLocks noGrp="1"/>
          </p:cNvSpPr>
          <p:nvPr>
            <p:ph type="body" sz="quarter" idx="27"/>
          </p:nvPr>
        </p:nvSpPr>
        <p:spPr>
          <a:xfrm>
            <a:off x="3727339" y="1426353"/>
            <a:ext cx="2818852" cy="383955"/>
          </a:xfrm>
        </p:spPr>
        <p:txBody>
          <a:bodyPr/>
          <a:lstStyle/>
          <a:p>
            <a:r>
              <a:rPr lang="it-IT" sz="1600"/>
              <a:t>OBIETTIVI A LUNGO TERMINE</a:t>
            </a:r>
          </a:p>
        </p:txBody>
      </p:sp>
      <p:sp>
        <p:nvSpPr>
          <p:cNvPr id="9" name="Segnaposto testo 8">
            <a:extLst>
              <a:ext uri="{FF2B5EF4-FFF2-40B4-BE49-F238E27FC236}">
                <a16:creationId xmlns:a16="http://schemas.microsoft.com/office/drawing/2014/main" id="{83B17DC0-4095-0F4B-A93C-D09E415C5BA6}"/>
              </a:ext>
            </a:extLst>
          </p:cNvPr>
          <p:cNvSpPr>
            <a:spLocks noGrp="1"/>
          </p:cNvSpPr>
          <p:nvPr>
            <p:ph type="body" sz="quarter" idx="28"/>
          </p:nvPr>
        </p:nvSpPr>
        <p:spPr>
          <a:xfrm>
            <a:off x="3727339" y="1886578"/>
            <a:ext cx="2818851" cy="2048330"/>
          </a:xfrm>
          <a:noFill/>
          <a:ln w="28575">
            <a:noFill/>
          </a:ln>
        </p:spPr>
        <p:txBody>
          <a:bodyPr vert="horz" lIns="90000" tIns="0" rIns="90000" bIns="0" rtlCol="0">
            <a:noAutofit/>
          </a:bodyPr>
          <a:lstStyle/>
          <a:p>
            <a:pPr marL="285750" indent="-285750">
              <a:buFont typeface="Arial" panose="020B0604020202020204" pitchFamily="34" charset="0"/>
              <a:buChar char="•"/>
            </a:pPr>
            <a:r>
              <a:rPr lang="it-IT" sz="1800"/>
              <a:t>Organizzare il Raduno Nazionale a Genova</a:t>
            </a:r>
          </a:p>
          <a:p>
            <a:pPr marL="285750" indent="-285750">
              <a:buFont typeface="Arial" panose="020B0604020202020204" pitchFamily="34" charset="0"/>
              <a:buChar char="•"/>
            </a:pPr>
            <a:r>
              <a:rPr lang="it-IT" sz="1800"/>
              <a:t>Nuova sede sociale</a:t>
            </a:r>
          </a:p>
          <a:p>
            <a:pPr marL="285750" indent="-285750">
              <a:buFont typeface="Arial" panose="020B0604020202020204" pitchFamily="34" charset="0"/>
              <a:buChar char="•"/>
            </a:pPr>
            <a:endParaRPr lang="it-IT" sz="1800"/>
          </a:p>
        </p:txBody>
      </p:sp>
      <p:pic>
        <p:nvPicPr>
          <p:cNvPr id="11" name="Segnaposto immagine 10" descr="Immagine che contiene persona, vestiti, calzature, uomo&#10;&#10;Descrizione generata automaticamente">
            <a:extLst>
              <a:ext uri="{FF2B5EF4-FFF2-40B4-BE49-F238E27FC236}">
                <a16:creationId xmlns:a16="http://schemas.microsoft.com/office/drawing/2014/main" id="{64292BE0-8230-8BA3-7A2D-389A042CF1E4}"/>
              </a:ext>
            </a:extLst>
          </p:cNvPr>
          <p:cNvPicPr>
            <a:picLocks noGrp="1" noChangeAspect="1"/>
          </p:cNvPicPr>
          <p:nvPr>
            <p:ph type="pic" sz="quarter" idx="19"/>
          </p:nvPr>
        </p:nvPicPr>
        <p:blipFill>
          <a:blip r:embed="rId2"/>
          <a:srcRect l="24382" r="39799" b="22986"/>
          <a:stretch/>
        </p:blipFill>
        <p:spPr>
          <a:xfrm>
            <a:off x="7053570" y="476251"/>
            <a:ext cx="3655759" cy="5894656"/>
          </a:xfrm>
        </p:spPr>
      </p:pic>
    </p:spTree>
    <p:extLst>
      <p:ext uri="{BB962C8B-B14F-4D97-AF65-F5344CB8AC3E}">
        <p14:creationId xmlns:p14="http://schemas.microsoft.com/office/powerpoint/2010/main" val="33239667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numero diapositiva 2">
            <a:extLst>
              <a:ext uri="{FF2B5EF4-FFF2-40B4-BE49-F238E27FC236}">
                <a16:creationId xmlns:a16="http://schemas.microsoft.com/office/drawing/2014/main" id="{D2A16A1D-6CB8-5DB1-F56C-4DC8717F2702}"/>
              </a:ext>
            </a:extLst>
          </p:cNvPr>
          <p:cNvSpPr>
            <a:spLocks noGrp="1"/>
          </p:cNvSpPr>
          <p:nvPr>
            <p:ph type="sldNum" sz="quarter" idx="11"/>
          </p:nvPr>
        </p:nvSpPr>
        <p:spPr/>
        <p:txBody>
          <a:bodyPr/>
          <a:lstStyle/>
          <a:p>
            <a:fld id="{5E0C3BBE-9543-48E5-A6E1-C646F9A01966}" type="slidenum">
              <a:rPr lang="en-ID" smtClean="0"/>
              <a:pPr/>
              <a:t>23</a:t>
            </a:fld>
            <a:endParaRPr lang="en-ID"/>
          </a:p>
        </p:txBody>
      </p:sp>
      <p:pic>
        <p:nvPicPr>
          <p:cNvPr id="14" name="Segnaposto immagine 13">
            <a:extLst>
              <a:ext uri="{FF2B5EF4-FFF2-40B4-BE49-F238E27FC236}">
                <a16:creationId xmlns:a16="http://schemas.microsoft.com/office/drawing/2014/main" id="{B3D3E78E-87D3-D3D6-8F7F-B9D1E7F576E5}"/>
              </a:ext>
            </a:extLst>
          </p:cNvPr>
          <p:cNvPicPr>
            <a:picLocks noGrp="1" noChangeAspect="1"/>
          </p:cNvPicPr>
          <p:nvPr>
            <p:ph type="pic" sz="quarter" idx="35"/>
          </p:nvPr>
        </p:nvPicPr>
        <p:blipFill>
          <a:blip r:embed="rId2"/>
          <a:srcRect l="4791" r="4791"/>
          <a:stretch/>
        </p:blipFill>
        <p:spPr/>
      </p:pic>
      <p:pic>
        <p:nvPicPr>
          <p:cNvPr id="13" name="Segnaposto immagine 12">
            <a:extLst>
              <a:ext uri="{FF2B5EF4-FFF2-40B4-BE49-F238E27FC236}">
                <a16:creationId xmlns:a16="http://schemas.microsoft.com/office/drawing/2014/main" id="{4EC4C78F-5E8E-2A84-8BDB-529DD2234C2E}"/>
              </a:ext>
            </a:extLst>
          </p:cNvPr>
          <p:cNvPicPr>
            <a:picLocks noGrp="1" noChangeAspect="1"/>
          </p:cNvPicPr>
          <p:nvPr>
            <p:ph type="pic" sz="quarter" idx="34"/>
          </p:nvPr>
        </p:nvPicPr>
        <p:blipFill>
          <a:blip r:embed="rId3"/>
          <a:srcRect t="17746" b="17746"/>
          <a:stretch/>
        </p:blipFill>
        <p:spPr/>
      </p:pic>
      <p:sp>
        <p:nvSpPr>
          <p:cNvPr id="6" name="Segnaposto testo 5">
            <a:extLst>
              <a:ext uri="{FF2B5EF4-FFF2-40B4-BE49-F238E27FC236}">
                <a16:creationId xmlns:a16="http://schemas.microsoft.com/office/drawing/2014/main" id="{28D936B0-06F9-00B6-E234-88F3C912C4B0}"/>
              </a:ext>
            </a:extLst>
          </p:cNvPr>
          <p:cNvSpPr>
            <a:spLocks noGrp="1"/>
          </p:cNvSpPr>
          <p:nvPr>
            <p:ph type="body" sz="quarter" idx="36"/>
          </p:nvPr>
        </p:nvSpPr>
        <p:spPr>
          <a:xfrm>
            <a:off x="479422" y="1841550"/>
            <a:ext cx="4076245" cy="1405822"/>
          </a:xfrm>
        </p:spPr>
        <p:txBody>
          <a:bodyPr/>
          <a:lstStyle/>
          <a:p>
            <a:pPr marL="342900" indent="-342900">
              <a:buFont typeface="Arial" panose="020B0604020202020204" pitchFamily="34" charset="0"/>
              <a:buChar char="•"/>
            </a:pPr>
            <a:r>
              <a:rPr lang="it-IT" sz="2000"/>
              <a:t>Partecipazione a tre prove del Campionato Italiano CT</a:t>
            </a:r>
          </a:p>
          <a:p>
            <a:pPr marL="342900" indent="-342900">
              <a:buFont typeface="Arial" panose="020B0604020202020204" pitchFamily="34" charset="0"/>
              <a:buChar char="•"/>
            </a:pPr>
            <a:r>
              <a:rPr lang="it-IT" sz="2000"/>
              <a:t>Organizzazione seconda edizione Nastro Rosa</a:t>
            </a:r>
          </a:p>
        </p:txBody>
      </p:sp>
      <p:sp>
        <p:nvSpPr>
          <p:cNvPr id="7" name="Segnaposto testo 6">
            <a:extLst>
              <a:ext uri="{FF2B5EF4-FFF2-40B4-BE49-F238E27FC236}">
                <a16:creationId xmlns:a16="http://schemas.microsoft.com/office/drawing/2014/main" id="{3AE17284-5208-7B90-DF24-1DD81EDC342D}"/>
              </a:ext>
            </a:extLst>
          </p:cNvPr>
          <p:cNvSpPr>
            <a:spLocks noGrp="1"/>
          </p:cNvSpPr>
          <p:nvPr>
            <p:ph type="body" sz="quarter" idx="39"/>
          </p:nvPr>
        </p:nvSpPr>
        <p:spPr>
          <a:xfrm>
            <a:off x="479423" y="1521180"/>
            <a:ext cx="4076245" cy="360000"/>
          </a:xfrm>
        </p:spPr>
        <p:txBody>
          <a:bodyPr/>
          <a:lstStyle/>
          <a:p>
            <a:r>
              <a:rPr lang="it-IT" sz="1800">
                <a:solidFill>
                  <a:srgbClr val="096706"/>
                </a:solidFill>
              </a:rPr>
              <a:t>Difendiamo il tricolore</a:t>
            </a:r>
          </a:p>
        </p:txBody>
      </p:sp>
      <p:sp>
        <p:nvSpPr>
          <p:cNvPr id="8" name="Segnaposto testo 7">
            <a:extLst>
              <a:ext uri="{FF2B5EF4-FFF2-40B4-BE49-F238E27FC236}">
                <a16:creationId xmlns:a16="http://schemas.microsoft.com/office/drawing/2014/main" id="{457842AF-F604-3C34-3B48-17518D689F37}"/>
              </a:ext>
            </a:extLst>
          </p:cNvPr>
          <p:cNvSpPr>
            <a:spLocks noGrp="1"/>
          </p:cNvSpPr>
          <p:nvPr>
            <p:ph type="body" sz="quarter" idx="40"/>
          </p:nvPr>
        </p:nvSpPr>
        <p:spPr>
          <a:xfrm>
            <a:off x="479422" y="3853850"/>
            <a:ext cx="4076245" cy="2559503"/>
          </a:xfrm>
        </p:spPr>
        <p:txBody>
          <a:bodyPr/>
          <a:lstStyle/>
          <a:p>
            <a:pPr marL="171450" indent="-171450">
              <a:buFont typeface="Arial" panose="020B0604020202020204" pitchFamily="34" charset="0"/>
              <a:buChar char="•"/>
            </a:pPr>
            <a:r>
              <a:rPr lang="it-IT" sz="1800"/>
              <a:t>Coppa Piemonte</a:t>
            </a:r>
          </a:p>
          <a:p>
            <a:pPr marL="171450" indent="-171450">
              <a:buFont typeface="Arial" panose="020B0604020202020204" pitchFamily="34" charset="0"/>
              <a:buChar char="•"/>
            </a:pPr>
            <a:r>
              <a:rPr lang="it-IT" sz="1800"/>
              <a:t>GF 5 terre (2 gruppi MF e GF)</a:t>
            </a:r>
          </a:p>
          <a:p>
            <a:pPr marL="171450" indent="-171450">
              <a:buFont typeface="Arial" panose="020B0604020202020204" pitchFamily="34" charset="0"/>
              <a:buChar char="•"/>
            </a:pPr>
            <a:r>
              <a:rPr lang="it-IT" sz="1800"/>
              <a:t>Nove Colli</a:t>
            </a:r>
          </a:p>
          <a:p>
            <a:pPr marL="171450" indent="-171450">
              <a:buFont typeface="Arial" panose="020B0604020202020204" pitchFamily="34" charset="0"/>
              <a:buChar char="•"/>
            </a:pPr>
            <a:r>
              <a:rPr lang="it-IT" sz="1800" err="1"/>
              <a:t>Sportful</a:t>
            </a:r>
            <a:endParaRPr lang="it-IT" sz="1800"/>
          </a:p>
          <a:p>
            <a:pPr marL="171450" indent="-171450">
              <a:buFont typeface="Arial" panose="020B0604020202020204" pitchFamily="34" charset="0"/>
              <a:buChar char="•"/>
            </a:pPr>
            <a:r>
              <a:rPr lang="it-IT" sz="1800"/>
              <a:t>Cena Sociale </a:t>
            </a:r>
          </a:p>
          <a:p>
            <a:pPr marL="171450" indent="-171450">
              <a:buFont typeface="Arial" panose="020B0604020202020204" pitchFamily="34" charset="0"/>
              <a:buChar char="•"/>
            </a:pPr>
            <a:r>
              <a:rPr lang="it-IT" sz="1800"/>
              <a:t>Uscita Sociale (MI-SR)</a:t>
            </a:r>
          </a:p>
          <a:p>
            <a:pPr marL="171450" indent="-171450">
              <a:buFont typeface="Arial" panose="020B0604020202020204" pitchFamily="34" charset="0"/>
              <a:buChar char="•"/>
            </a:pPr>
            <a:r>
              <a:rPr lang="it-IT" sz="1800" err="1"/>
              <a:t>Oetzaler</a:t>
            </a:r>
            <a:endParaRPr lang="it-IT" sz="1800"/>
          </a:p>
        </p:txBody>
      </p:sp>
      <p:sp>
        <p:nvSpPr>
          <p:cNvPr id="9" name="Segnaposto testo 8">
            <a:extLst>
              <a:ext uri="{FF2B5EF4-FFF2-40B4-BE49-F238E27FC236}">
                <a16:creationId xmlns:a16="http://schemas.microsoft.com/office/drawing/2014/main" id="{FA5AB6D6-591F-85C6-0C50-DDDFBE3753C8}"/>
              </a:ext>
            </a:extLst>
          </p:cNvPr>
          <p:cNvSpPr>
            <a:spLocks noGrp="1"/>
          </p:cNvSpPr>
          <p:nvPr>
            <p:ph type="body" sz="quarter" idx="41"/>
          </p:nvPr>
        </p:nvSpPr>
        <p:spPr>
          <a:xfrm>
            <a:off x="479422" y="3555494"/>
            <a:ext cx="4076245" cy="360000"/>
          </a:xfrm>
        </p:spPr>
        <p:txBody>
          <a:bodyPr vert="horz" lIns="91440" tIns="0" rIns="91440" bIns="0" rtlCol="0">
            <a:noAutofit/>
          </a:bodyPr>
          <a:lstStyle/>
          <a:p>
            <a:r>
              <a:rPr lang="it-IT" sz="1800">
                <a:solidFill>
                  <a:srgbClr val="096706"/>
                </a:solidFill>
              </a:rPr>
              <a:t>Altri eventi e gare</a:t>
            </a:r>
          </a:p>
        </p:txBody>
      </p:sp>
      <p:sp>
        <p:nvSpPr>
          <p:cNvPr id="10" name="Segnaposto testo 9">
            <a:extLst>
              <a:ext uri="{FF2B5EF4-FFF2-40B4-BE49-F238E27FC236}">
                <a16:creationId xmlns:a16="http://schemas.microsoft.com/office/drawing/2014/main" id="{8E6DD357-67A3-4E06-2359-542886680975}"/>
              </a:ext>
            </a:extLst>
          </p:cNvPr>
          <p:cNvSpPr>
            <a:spLocks noGrp="1"/>
          </p:cNvSpPr>
          <p:nvPr>
            <p:ph type="body" sz="quarter" idx="42"/>
          </p:nvPr>
        </p:nvSpPr>
        <p:spPr>
          <a:xfrm>
            <a:off x="7636328" y="1044948"/>
            <a:ext cx="3186273" cy="2474089"/>
          </a:xfrm>
        </p:spPr>
        <p:txBody>
          <a:bodyPr/>
          <a:lstStyle/>
          <a:p>
            <a:r>
              <a:rPr lang="it-IT" sz="1400"/>
              <a:t>Vengono organizzate diverse uscite con gruppi omogenei per età, obiettivi, disponibilità</a:t>
            </a:r>
          </a:p>
          <a:p>
            <a:r>
              <a:rPr lang="it-IT" sz="1400"/>
              <a:t>In particolare</a:t>
            </a:r>
          </a:p>
          <a:p>
            <a:pPr marL="285750" indent="-285750">
              <a:buFont typeface="Arial" panose="020B0604020202020204" pitchFamily="34" charset="0"/>
              <a:buChar char="•"/>
            </a:pPr>
            <a:r>
              <a:rPr lang="it-IT" sz="1400"/>
              <a:t>Gruppo Fornai, Per chi ha tempo solo la mattina presto</a:t>
            </a:r>
          </a:p>
          <a:p>
            <a:pPr marL="285750" indent="-285750">
              <a:buFont typeface="Arial" panose="020B0604020202020204" pitchFamily="34" charset="0"/>
              <a:buChar char="•"/>
            </a:pPr>
            <a:r>
              <a:rPr lang="it-IT" sz="1400"/>
              <a:t>Gruppo animali </a:t>
            </a:r>
          </a:p>
          <a:p>
            <a:pPr marL="285750" indent="-285750">
              <a:buFont typeface="Arial" panose="020B0604020202020204" pitchFamily="34" charset="0"/>
              <a:buChar char="•"/>
            </a:pPr>
            <a:r>
              <a:rPr lang="it-IT" sz="1400"/>
              <a:t>Gruppo over.70</a:t>
            </a:r>
          </a:p>
          <a:p>
            <a:pPr marL="285750" indent="-285750">
              <a:buFont typeface="Arial" panose="020B0604020202020204" pitchFamily="34" charset="0"/>
              <a:buChar char="•"/>
            </a:pPr>
            <a:r>
              <a:rPr lang="it-IT" sz="1400"/>
              <a:t>Gruppo Granfondisti</a:t>
            </a:r>
          </a:p>
        </p:txBody>
      </p:sp>
      <p:sp>
        <p:nvSpPr>
          <p:cNvPr id="11" name="Segnaposto testo 10">
            <a:extLst>
              <a:ext uri="{FF2B5EF4-FFF2-40B4-BE49-F238E27FC236}">
                <a16:creationId xmlns:a16="http://schemas.microsoft.com/office/drawing/2014/main" id="{C34E4F17-9E5F-A5EB-3E1B-474FFF86C6ED}"/>
              </a:ext>
            </a:extLst>
          </p:cNvPr>
          <p:cNvSpPr>
            <a:spLocks noGrp="1"/>
          </p:cNvSpPr>
          <p:nvPr>
            <p:ph type="body" sz="quarter" idx="43"/>
          </p:nvPr>
        </p:nvSpPr>
        <p:spPr>
          <a:xfrm>
            <a:off x="7636328" y="685977"/>
            <a:ext cx="3186271" cy="358971"/>
          </a:xfrm>
        </p:spPr>
        <p:txBody>
          <a:bodyPr/>
          <a:lstStyle/>
          <a:p>
            <a:r>
              <a:rPr lang="it-IT" sz="1600">
                <a:solidFill>
                  <a:srgbClr val="096706"/>
                </a:solidFill>
              </a:rPr>
              <a:t>Uscite di gruppo</a:t>
            </a:r>
          </a:p>
        </p:txBody>
      </p:sp>
      <p:sp>
        <p:nvSpPr>
          <p:cNvPr id="12" name="Titolo 11">
            <a:extLst>
              <a:ext uri="{FF2B5EF4-FFF2-40B4-BE49-F238E27FC236}">
                <a16:creationId xmlns:a16="http://schemas.microsoft.com/office/drawing/2014/main" id="{C24884AE-9ADF-335B-FB83-F9B930FF5076}"/>
              </a:ext>
            </a:extLst>
          </p:cNvPr>
          <p:cNvSpPr>
            <a:spLocks noGrp="1"/>
          </p:cNvSpPr>
          <p:nvPr>
            <p:ph type="title"/>
          </p:nvPr>
        </p:nvSpPr>
        <p:spPr>
          <a:xfrm>
            <a:off x="479425" y="365133"/>
            <a:ext cx="6830838" cy="859233"/>
          </a:xfrm>
        </p:spPr>
        <p:txBody>
          <a:bodyPr/>
          <a:lstStyle/>
          <a:p>
            <a:r>
              <a:rPr lang="it-IT" b="1">
                <a:solidFill>
                  <a:srgbClr val="096706"/>
                </a:solidFill>
              </a:rPr>
              <a:t>Attività e Allenamenti</a:t>
            </a:r>
          </a:p>
        </p:txBody>
      </p:sp>
    </p:spTree>
    <p:extLst>
      <p:ext uri="{BB962C8B-B14F-4D97-AF65-F5344CB8AC3E}">
        <p14:creationId xmlns:p14="http://schemas.microsoft.com/office/powerpoint/2010/main" val="34724093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numero diapositiva 2">
            <a:extLst>
              <a:ext uri="{FF2B5EF4-FFF2-40B4-BE49-F238E27FC236}">
                <a16:creationId xmlns:a16="http://schemas.microsoft.com/office/drawing/2014/main" id="{5D9AF77D-40F4-6774-0B81-2E83AF82F191}"/>
              </a:ext>
            </a:extLst>
          </p:cNvPr>
          <p:cNvSpPr>
            <a:spLocks noGrp="1"/>
          </p:cNvSpPr>
          <p:nvPr>
            <p:ph type="sldNum" sz="quarter" idx="11"/>
          </p:nvPr>
        </p:nvSpPr>
        <p:spPr>
          <a:xfrm>
            <a:off x="8610600" y="6356350"/>
            <a:ext cx="2743200" cy="365125"/>
          </a:xfrm>
        </p:spPr>
        <p:txBody>
          <a:bodyPr anchor="ctr">
            <a:normAutofit/>
          </a:bodyPr>
          <a:lstStyle/>
          <a:p>
            <a:pPr>
              <a:spcAft>
                <a:spcPts val="600"/>
              </a:spcAft>
            </a:pPr>
            <a:fld id="{5E0C3BBE-9543-48E5-A6E1-C646F9A01966}" type="slidenum">
              <a:rPr lang="en-ID" smtClean="0"/>
              <a:pPr>
                <a:spcAft>
                  <a:spcPts val="600"/>
                </a:spcAft>
              </a:pPr>
              <a:t>24</a:t>
            </a:fld>
            <a:endParaRPr lang="en-ID"/>
          </a:p>
        </p:txBody>
      </p:sp>
      <p:sp>
        <p:nvSpPr>
          <p:cNvPr id="12" name="Titolo 11">
            <a:extLst>
              <a:ext uri="{FF2B5EF4-FFF2-40B4-BE49-F238E27FC236}">
                <a16:creationId xmlns:a16="http://schemas.microsoft.com/office/drawing/2014/main" id="{7627D42D-C66D-F798-0E6D-95AAA8DCE8E0}"/>
              </a:ext>
            </a:extLst>
          </p:cNvPr>
          <p:cNvSpPr>
            <a:spLocks noGrp="1"/>
          </p:cNvSpPr>
          <p:nvPr>
            <p:ph type="title"/>
          </p:nvPr>
        </p:nvSpPr>
        <p:spPr>
          <a:xfrm>
            <a:off x="548618" y="476252"/>
            <a:ext cx="5997573" cy="568778"/>
          </a:xfrm>
        </p:spPr>
        <p:txBody>
          <a:bodyPr anchor="b">
            <a:normAutofit fontScale="90000"/>
          </a:bodyPr>
          <a:lstStyle/>
          <a:p>
            <a:r>
              <a:rPr lang="it-IT" b="1">
                <a:solidFill>
                  <a:srgbClr val="096706"/>
                </a:solidFill>
              </a:rPr>
              <a:t>Chat community whatsapp</a:t>
            </a:r>
          </a:p>
        </p:txBody>
      </p:sp>
      <p:pic>
        <p:nvPicPr>
          <p:cNvPr id="5" name="Immagine 4" descr="Immagine che contiene testo, schermata, software, Pagina Web&#10;&#10;Descrizione generata automaticamente">
            <a:extLst>
              <a:ext uri="{FF2B5EF4-FFF2-40B4-BE49-F238E27FC236}">
                <a16:creationId xmlns:a16="http://schemas.microsoft.com/office/drawing/2014/main" id="{B9BB49D5-9827-8671-1DCE-3EE01106704A}"/>
              </a:ext>
            </a:extLst>
          </p:cNvPr>
          <p:cNvPicPr>
            <a:picLocks noChangeAspect="1"/>
          </p:cNvPicPr>
          <p:nvPr/>
        </p:nvPicPr>
        <p:blipFill>
          <a:blip r:embed="rId2"/>
          <a:stretch>
            <a:fillRect/>
          </a:stretch>
        </p:blipFill>
        <p:spPr>
          <a:xfrm>
            <a:off x="7489361" y="476251"/>
            <a:ext cx="2788576" cy="5901749"/>
          </a:xfrm>
          <a:prstGeom prst="rect">
            <a:avLst/>
          </a:prstGeom>
          <a:noFill/>
        </p:spPr>
      </p:pic>
      <p:sp>
        <p:nvSpPr>
          <p:cNvPr id="17" name="Text Placeholder 4">
            <a:extLst>
              <a:ext uri="{FF2B5EF4-FFF2-40B4-BE49-F238E27FC236}">
                <a16:creationId xmlns:a16="http://schemas.microsoft.com/office/drawing/2014/main" id="{08670C50-B7E7-03E0-1F13-B2A04F2CE825}"/>
              </a:ext>
            </a:extLst>
          </p:cNvPr>
          <p:cNvSpPr>
            <a:spLocks noGrp="1"/>
          </p:cNvSpPr>
          <p:nvPr>
            <p:ph type="body" sz="quarter" idx="20"/>
          </p:nvPr>
        </p:nvSpPr>
        <p:spPr>
          <a:xfrm>
            <a:off x="504637" y="1272416"/>
            <a:ext cx="2818852" cy="383955"/>
          </a:xfrm>
        </p:spPr>
        <p:txBody>
          <a:bodyPr/>
          <a:lstStyle/>
          <a:p>
            <a:r>
              <a:rPr lang="en-US" sz="1400">
                <a:solidFill>
                  <a:srgbClr val="096706"/>
                </a:solidFill>
              </a:rPr>
              <a:t>Un nuovo modo di </a:t>
            </a:r>
            <a:r>
              <a:rPr lang="en-US" sz="1400" err="1">
                <a:solidFill>
                  <a:srgbClr val="096706"/>
                </a:solidFill>
              </a:rPr>
              <a:t>comunicare</a:t>
            </a:r>
            <a:endParaRPr lang="en-US" sz="1400">
              <a:solidFill>
                <a:srgbClr val="096706"/>
              </a:solidFill>
            </a:endParaRPr>
          </a:p>
        </p:txBody>
      </p:sp>
      <p:sp>
        <p:nvSpPr>
          <p:cNvPr id="19" name="Text Placeholder 5">
            <a:extLst>
              <a:ext uri="{FF2B5EF4-FFF2-40B4-BE49-F238E27FC236}">
                <a16:creationId xmlns:a16="http://schemas.microsoft.com/office/drawing/2014/main" id="{A8FCE68C-1ECA-8679-BD11-4DF0379CB5EF}"/>
              </a:ext>
            </a:extLst>
          </p:cNvPr>
          <p:cNvSpPr>
            <a:spLocks noGrp="1"/>
          </p:cNvSpPr>
          <p:nvPr>
            <p:ph type="body" sz="quarter" idx="23"/>
          </p:nvPr>
        </p:nvSpPr>
        <p:spPr>
          <a:xfrm>
            <a:off x="538673" y="1518498"/>
            <a:ext cx="2818851" cy="2048330"/>
          </a:xfrm>
        </p:spPr>
        <p:txBody>
          <a:bodyPr/>
          <a:lstStyle/>
          <a:p>
            <a:r>
              <a:rPr lang="it-IT" sz="1400" b="0" i="0">
                <a:solidFill>
                  <a:srgbClr val="050505"/>
                </a:solidFill>
                <a:effectLst/>
                <a:latin typeface="Segoe UI Historic" panose="020B0502040204020203" pitchFamily="34" charset="0"/>
              </a:rPr>
              <a:t>le community possono contenere diversi gruppi, ciascuno con il proprio argomento o interesse. In questo modo sarà più facile collegarsi con altre persone che condividono interessi o affiliazioni simili</a:t>
            </a:r>
            <a:endParaRPr lang="en-US" sz="1400"/>
          </a:p>
        </p:txBody>
      </p:sp>
      <p:sp>
        <p:nvSpPr>
          <p:cNvPr id="21" name="Text Placeholder 6">
            <a:extLst>
              <a:ext uri="{FF2B5EF4-FFF2-40B4-BE49-F238E27FC236}">
                <a16:creationId xmlns:a16="http://schemas.microsoft.com/office/drawing/2014/main" id="{1C9C2A35-01CE-2B4F-0B6C-5356EC318D2B}"/>
              </a:ext>
            </a:extLst>
          </p:cNvPr>
          <p:cNvSpPr>
            <a:spLocks noGrp="1"/>
          </p:cNvSpPr>
          <p:nvPr>
            <p:ph type="body" sz="quarter" idx="27"/>
          </p:nvPr>
        </p:nvSpPr>
        <p:spPr>
          <a:xfrm>
            <a:off x="4018989" y="1326521"/>
            <a:ext cx="2818852" cy="383955"/>
          </a:xfrm>
        </p:spPr>
        <p:txBody>
          <a:bodyPr/>
          <a:lstStyle/>
          <a:p>
            <a:r>
              <a:rPr lang="en-US" sz="1400" err="1">
                <a:solidFill>
                  <a:srgbClr val="096706"/>
                </a:solidFill>
              </a:rPr>
              <a:t>L’impostanza</a:t>
            </a:r>
            <a:r>
              <a:rPr lang="en-US" sz="1400">
                <a:solidFill>
                  <a:srgbClr val="096706"/>
                </a:solidFill>
              </a:rPr>
              <a:t> </a:t>
            </a:r>
            <a:r>
              <a:rPr lang="en-US" sz="1400" err="1">
                <a:solidFill>
                  <a:srgbClr val="096706"/>
                </a:solidFill>
              </a:rPr>
              <a:t>della</a:t>
            </a:r>
            <a:r>
              <a:rPr lang="en-US" sz="1400">
                <a:solidFill>
                  <a:srgbClr val="096706"/>
                </a:solidFill>
              </a:rPr>
              <a:t> </a:t>
            </a:r>
            <a:r>
              <a:rPr lang="en-US" sz="1400" err="1">
                <a:solidFill>
                  <a:srgbClr val="096706"/>
                </a:solidFill>
              </a:rPr>
              <a:t>bacheca</a:t>
            </a:r>
            <a:endParaRPr lang="en-US" sz="1400">
              <a:solidFill>
                <a:srgbClr val="096706"/>
              </a:solidFill>
            </a:endParaRPr>
          </a:p>
        </p:txBody>
      </p:sp>
      <p:sp>
        <p:nvSpPr>
          <p:cNvPr id="23" name="Text Placeholder 7">
            <a:extLst>
              <a:ext uri="{FF2B5EF4-FFF2-40B4-BE49-F238E27FC236}">
                <a16:creationId xmlns:a16="http://schemas.microsoft.com/office/drawing/2014/main" id="{CC6E38AC-7DC5-01A1-E98E-A189E0D7206F}"/>
              </a:ext>
            </a:extLst>
          </p:cNvPr>
          <p:cNvSpPr>
            <a:spLocks noGrp="1"/>
          </p:cNvSpPr>
          <p:nvPr>
            <p:ph type="body" sz="quarter" idx="28"/>
          </p:nvPr>
        </p:nvSpPr>
        <p:spPr>
          <a:xfrm>
            <a:off x="4053024" y="1656371"/>
            <a:ext cx="2818851" cy="2048330"/>
          </a:xfrm>
        </p:spPr>
        <p:txBody>
          <a:bodyPr/>
          <a:lstStyle/>
          <a:p>
            <a:pPr algn="l">
              <a:spcBef>
                <a:spcPts val="900"/>
              </a:spcBef>
              <a:spcAft>
                <a:spcPts val="900"/>
              </a:spcAft>
            </a:pPr>
            <a:r>
              <a:rPr lang="it-IT" sz="1400" b="0" i="0">
                <a:solidFill>
                  <a:srgbClr val="1C1E21"/>
                </a:solidFill>
                <a:effectLst/>
                <a:latin typeface="var(--font-family-segoe)"/>
              </a:rPr>
              <a:t>Una volta creata la community, per impostazione predefinita questa sarà provvista di un gruppo </a:t>
            </a:r>
            <a:r>
              <a:rPr lang="it-IT" sz="1400" b="0" i="0" u="sng" strike="noStrike">
                <a:solidFill>
                  <a:srgbClr val="1C1E21"/>
                </a:solidFill>
                <a:effectLst/>
                <a:latin typeface="var(--font-family-segoe)"/>
                <a:hlinkClick r:id="rId3"/>
              </a:rPr>
              <a:t>Bacheca</a:t>
            </a:r>
            <a:r>
              <a:rPr lang="it-IT" sz="1400" b="0" i="0">
                <a:solidFill>
                  <a:srgbClr val="1C1E21"/>
                </a:solidFill>
                <a:effectLst/>
                <a:latin typeface="var(--font-family-segoe)"/>
              </a:rPr>
              <a:t>. Tutti i membri della community fanno parte del gruppo Bacheca, ma solo gli amministratori possono inviare messaggi al suo interno.</a:t>
            </a:r>
            <a:endParaRPr lang="it-IT" sz="1400" b="0" i="0">
              <a:solidFill>
                <a:srgbClr val="1C1E21"/>
              </a:solidFill>
              <a:effectLst/>
              <a:latin typeface="Helvetica" panose="020B0604020202020204" pitchFamily="34" charset="0"/>
            </a:endParaRPr>
          </a:p>
          <a:p>
            <a:pPr algn="l">
              <a:spcBef>
                <a:spcPts val="900"/>
              </a:spcBef>
              <a:spcAft>
                <a:spcPts val="900"/>
              </a:spcAft>
            </a:pPr>
            <a:r>
              <a:rPr lang="it-IT" sz="1400" b="0" i="0">
                <a:solidFill>
                  <a:srgbClr val="1C1E21"/>
                </a:solidFill>
                <a:effectLst/>
                <a:latin typeface="var(--font-family-segoe)"/>
              </a:rPr>
              <a:t>.</a:t>
            </a:r>
          </a:p>
          <a:p>
            <a:pPr algn="l">
              <a:spcBef>
                <a:spcPts val="900"/>
              </a:spcBef>
              <a:spcAft>
                <a:spcPts val="900"/>
              </a:spcAft>
            </a:pPr>
            <a:endParaRPr lang="it-IT" sz="1400" b="0" i="0">
              <a:solidFill>
                <a:srgbClr val="1C1E21"/>
              </a:solidFill>
              <a:effectLst/>
              <a:latin typeface="Helvetica" panose="020B0604020202020204" pitchFamily="34" charset="0"/>
            </a:endParaRPr>
          </a:p>
          <a:p>
            <a:endParaRPr lang="en-US" sz="1400"/>
          </a:p>
        </p:txBody>
      </p:sp>
      <p:sp>
        <p:nvSpPr>
          <p:cNvPr id="7" name="CasellaDiTesto 6">
            <a:extLst>
              <a:ext uri="{FF2B5EF4-FFF2-40B4-BE49-F238E27FC236}">
                <a16:creationId xmlns:a16="http://schemas.microsoft.com/office/drawing/2014/main" id="{4406C41E-5BD0-6D91-ABB2-E011863D229F}"/>
              </a:ext>
            </a:extLst>
          </p:cNvPr>
          <p:cNvSpPr txBox="1"/>
          <p:nvPr/>
        </p:nvSpPr>
        <p:spPr>
          <a:xfrm>
            <a:off x="450191" y="4050852"/>
            <a:ext cx="6096000" cy="2462213"/>
          </a:xfrm>
          <a:prstGeom prst="rect">
            <a:avLst/>
          </a:prstGeom>
          <a:noFill/>
        </p:spPr>
        <p:txBody>
          <a:bodyPr wrap="square">
            <a:spAutoFit/>
          </a:bodyPr>
          <a:lstStyle/>
          <a:p>
            <a:pPr algn="l"/>
            <a:r>
              <a:rPr lang="it-IT" sz="1400" b="1">
                <a:solidFill>
                  <a:srgbClr val="096706"/>
                </a:solidFill>
                <a:latin typeface="var(--font-family-segoe)"/>
              </a:rPr>
              <a:t>Quando fai parte di una community come membro, potrai: </a:t>
            </a:r>
          </a:p>
          <a:p>
            <a:pPr marL="171450" indent="-171450" algn="l">
              <a:buFont typeface="Arial" panose="020B0604020202020204" pitchFamily="34" charset="0"/>
              <a:buChar char="•"/>
            </a:pPr>
            <a:r>
              <a:rPr lang="it-IT" sz="1400">
                <a:solidFill>
                  <a:srgbClr val="1C1E21"/>
                </a:solidFill>
                <a:latin typeface="var(--font-family-segoe)"/>
                <a:hlinkClick r:id="rId4">
                  <a:extLst>
                    <a:ext uri="{A12FA001-AC4F-418D-AE19-62706E023703}">
                      <ahyp:hlinkClr xmlns:ahyp="http://schemas.microsoft.com/office/drawing/2018/hyperlinkcolor" val="tx"/>
                    </a:ext>
                  </a:extLst>
                </a:hlinkClick>
              </a:rPr>
              <a:t>Reagire e rispondere a un avviso</a:t>
            </a:r>
            <a:r>
              <a:rPr lang="it-IT" sz="1400">
                <a:solidFill>
                  <a:srgbClr val="1C1E21"/>
                </a:solidFill>
                <a:latin typeface="var(--font-family-segoe)"/>
              </a:rPr>
              <a:t>.</a:t>
            </a:r>
          </a:p>
          <a:p>
            <a:pPr algn="l">
              <a:buFont typeface="Arial" panose="020B0604020202020204" pitchFamily="34" charset="0"/>
              <a:buChar char="•"/>
            </a:pPr>
            <a:r>
              <a:rPr lang="it-IT" sz="1400">
                <a:solidFill>
                  <a:srgbClr val="1C1E21"/>
                </a:solidFill>
                <a:latin typeface="var(--font-family-segoe)"/>
              </a:rPr>
              <a:t> Votare e reagire ai sondaggi.</a:t>
            </a:r>
          </a:p>
          <a:p>
            <a:pPr algn="l">
              <a:buFont typeface="Arial" panose="020B0604020202020204" pitchFamily="34" charset="0"/>
              <a:buChar char="•"/>
            </a:pPr>
            <a:r>
              <a:rPr lang="it-IT" sz="1400">
                <a:solidFill>
                  <a:srgbClr val="1C1E21"/>
                </a:solidFill>
                <a:latin typeface="var(--font-family-segoe)"/>
              </a:rPr>
              <a:t> Visualizzare il numero dei membri della community.</a:t>
            </a:r>
          </a:p>
          <a:p>
            <a:pPr algn="l">
              <a:buFont typeface="Arial" panose="020B0604020202020204" pitchFamily="34" charset="0"/>
              <a:buChar char="•"/>
            </a:pPr>
            <a:r>
              <a:rPr lang="it-IT" sz="1400">
                <a:solidFill>
                  <a:srgbClr val="1C1E21"/>
                </a:solidFill>
                <a:latin typeface="var(--font-family-segoe)"/>
              </a:rPr>
              <a:t> Segnalare l'avviso di un amministratore.</a:t>
            </a:r>
          </a:p>
          <a:p>
            <a:pPr algn="l">
              <a:buFont typeface="Arial" panose="020B0604020202020204" pitchFamily="34" charset="0"/>
              <a:buChar char="•"/>
            </a:pPr>
            <a:r>
              <a:rPr lang="it-IT" sz="1400">
                <a:solidFill>
                  <a:srgbClr val="1C1E21"/>
                </a:solidFill>
                <a:latin typeface="var(--font-family-segoe)"/>
              </a:rPr>
              <a:t> Disattivare le notifiche.</a:t>
            </a:r>
          </a:p>
          <a:p>
            <a:pPr marL="171450" indent="-171450" algn="l">
              <a:buFont typeface="Arial" panose="020B0604020202020204" pitchFamily="34" charset="0"/>
              <a:buChar char="•"/>
            </a:pPr>
            <a:r>
              <a:rPr lang="it-IT" sz="1400">
                <a:solidFill>
                  <a:srgbClr val="096706"/>
                </a:solidFill>
                <a:latin typeface="var(--font-family-segoe)"/>
              </a:rPr>
              <a:t>Nota:</a:t>
            </a:r>
          </a:p>
          <a:p>
            <a:pPr algn="l">
              <a:buFont typeface="Arial" panose="020B0604020202020204" pitchFamily="34" charset="0"/>
              <a:buChar char="•"/>
            </a:pPr>
            <a:r>
              <a:rPr lang="it-IT" sz="1400">
                <a:solidFill>
                  <a:srgbClr val="1C1E21"/>
                </a:solidFill>
                <a:latin typeface="var(--font-family-segoe)"/>
              </a:rPr>
              <a:t> Non potrai uscire dalla bacheca a meno che non esci anche dalla community.</a:t>
            </a:r>
          </a:p>
          <a:p>
            <a:pPr algn="l">
              <a:buFont typeface="Arial" panose="020B0604020202020204" pitchFamily="34" charset="0"/>
              <a:buChar char="•"/>
            </a:pPr>
            <a:r>
              <a:rPr lang="it-IT" sz="1400">
                <a:solidFill>
                  <a:srgbClr val="1C1E21"/>
                </a:solidFill>
                <a:latin typeface="var(--font-family-segoe)"/>
              </a:rPr>
              <a:t> Se esci dalla bacheca, uscirai anche dalla community.</a:t>
            </a:r>
          </a:p>
          <a:p>
            <a:pPr algn="l">
              <a:buFont typeface="Arial" panose="020B0604020202020204" pitchFamily="34" charset="0"/>
              <a:buChar char="•"/>
            </a:pPr>
            <a:r>
              <a:rPr lang="it-IT" sz="1400">
                <a:solidFill>
                  <a:srgbClr val="1C1E21"/>
                </a:solidFill>
                <a:latin typeface="var(--font-family-segoe)"/>
              </a:rPr>
              <a:t> Tutti possono vedere il numero totale di membri nella bacheca consultando la lista dei membri. Gli amministratori possono vedere chi sono i membri.</a:t>
            </a:r>
          </a:p>
        </p:txBody>
      </p:sp>
    </p:spTree>
    <p:extLst>
      <p:ext uri="{BB962C8B-B14F-4D97-AF65-F5344CB8AC3E}">
        <p14:creationId xmlns:p14="http://schemas.microsoft.com/office/powerpoint/2010/main" val="31267068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numero diapositiva 2">
            <a:extLst>
              <a:ext uri="{FF2B5EF4-FFF2-40B4-BE49-F238E27FC236}">
                <a16:creationId xmlns:a16="http://schemas.microsoft.com/office/drawing/2014/main" id="{3670038E-0250-DAFB-1A4D-0C792A0EA570}"/>
              </a:ext>
            </a:extLst>
          </p:cNvPr>
          <p:cNvSpPr>
            <a:spLocks noGrp="1"/>
          </p:cNvSpPr>
          <p:nvPr>
            <p:ph type="sldNum" sz="quarter" idx="11"/>
          </p:nvPr>
        </p:nvSpPr>
        <p:spPr/>
        <p:txBody>
          <a:bodyPr/>
          <a:lstStyle/>
          <a:p>
            <a:fld id="{5E0C3BBE-9543-48E5-A6E1-C646F9A01966}" type="slidenum">
              <a:rPr lang="en-ID" smtClean="0"/>
              <a:pPr/>
              <a:t>25</a:t>
            </a:fld>
            <a:endParaRPr lang="en-ID"/>
          </a:p>
        </p:txBody>
      </p:sp>
      <p:sp>
        <p:nvSpPr>
          <p:cNvPr id="12" name="Titolo 11">
            <a:extLst>
              <a:ext uri="{FF2B5EF4-FFF2-40B4-BE49-F238E27FC236}">
                <a16:creationId xmlns:a16="http://schemas.microsoft.com/office/drawing/2014/main" id="{3636A9A7-9FB0-ECDD-0D98-C3AF293ABA0D}"/>
              </a:ext>
            </a:extLst>
          </p:cNvPr>
          <p:cNvSpPr>
            <a:spLocks noGrp="1"/>
          </p:cNvSpPr>
          <p:nvPr>
            <p:ph type="title"/>
          </p:nvPr>
        </p:nvSpPr>
        <p:spPr>
          <a:xfrm>
            <a:off x="546558" y="723213"/>
            <a:ext cx="6879318" cy="781496"/>
          </a:xfrm>
        </p:spPr>
        <p:txBody>
          <a:bodyPr/>
          <a:lstStyle/>
          <a:p>
            <a:r>
              <a:rPr lang="it-IT" b="1">
                <a:solidFill>
                  <a:srgbClr val="096706"/>
                </a:solidFill>
              </a:rPr>
              <a:t>Tutto questo grazie agli sponsor</a:t>
            </a:r>
          </a:p>
        </p:txBody>
      </p:sp>
      <p:pic>
        <p:nvPicPr>
          <p:cNvPr id="14" name="Immagine 13" descr="Immagine che contiene testo, poster, grafica, cartone animato&#10;&#10;Descrizione generata automaticamente">
            <a:extLst>
              <a:ext uri="{FF2B5EF4-FFF2-40B4-BE49-F238E27FC236}">
                <a16:creationId xmlns:a16="http://schemas.microsoft.com/office/drawing/2014/main" id="{185FC20E-5436-E203-12B1-7F6979D4DA2C}"/>
              </a:ext>
            </a:extLst>
          </p:cNvPr>
          <p:cNvPicPr>
            <a:picLocks noChangeAspect="1"/>
          </p:cNvPicPr>
          <p:nvPr/>
        </p:nvPicPr>
        <p:blipFill>
          <a:blip r:embed="rId2"/>
          <a:stretch>
            <a:fillRect/>
          </a:stretch>
        </p:blipFill>
        <p:spPr>
          <a:xfrm>
            <a:off x="8546817" y="3306765"/>
            <a:ext cx="1988457" cy="1988457"/>
          </a:xfrm>
          <a:prstGeom prst="rect">
            <a:avLst/>
          </a:prstGeom>
        </p:spPr>
      </p:pic>
      <p:pic>
        <p:nvPicPr>
          <p:cNvPr id="16" name="Immagine 15" descr="Immagine che contiene testo, logo, Carattere, Elementi grafici&#10;&#10;Descrizione generata automaticamente">
            <a:extLst>
              <a:ext uri="{FF2B5EF4-FFF2-40B4-BE49-F238E27FC236}">
                <a16:creationId xmlns:a16="http://schemas.microsoft.com/office/drawing/2014/main" id="{4317FF63-3709-D807-6A59-4EF10E07B079}"/>
              </a:ext>
            </a:extLst>
          </p:cNvPr>
          <p:cNvPicPr>
            <a:picLocks noChangeAspect="1"/>
          </p:cNvPicPr>
          <p:nvPr/>
        </p:nvPicPr>
        <p:blipFill>
          <a:blip r:embed="rId3"/>
          <a:stretch>
            <a:fillRect/>
          </a:stretch>
        </p:blipFill>
        <p:spPr>
          <a:xfrm>
            <a:off x="671159" y="3532603"/>
            <a:ext cx="3791426" cy="1003773"/>
          </a:xfrm>
          <a:prstGeom prst="rect">
            <a:avLst/>
          </a:prstGeom>
        </p:spPr>
      </p:pic>
      <p:pic>
        <p:nvPicPr>
          <p:cNvPr id="20" name="Immagine 19" descr="Immagine che contiene Carattere, Elementi grafici, disegno, design&#10;&#10;Descrizione generata automaticamente">
            <a:extLst>
              <a:ext uri="{FF2B5EF4-FFF2-40B4-BE49-F238E27FC236}">
                <a16:creationId xmlns:a16="http://schemas.microsoft.com/office/drawing/2014/main" id="{C6275580-B14D-C367-1907-783AFE77B82D}"/>
              </a:ext>
            </a:extLst>
          </p:cNvPr>
          <p:cNvPicPr>
            <a:picLocks noChangeAspect="1"/>
          </p:cNvPicPr>
          <p:nvPr/>
        </p:nvPicPr>
        <p:blipFill>
          <a:blip r:embed="rId4"/>
          <a:stretch>
            <a:fillRect/>
          </a:stretch>
        </p:blipFill>
        <p:spPr>
          <a:xfrm>
            <a:off x="4425213" y="1102221"/>
            <a:ext cx="1988457" cy="2736801"/>
          </a:xfrm>
          <a:prstGeom prst="rect">
            <a:avLst/>
          </a:prstGeom>
        </p:spPr>
      </p:pic>
      <p:pic>
        <p:nvPicPr>
          <p:cNvPr id="23" name="Immagine 22" descr="Immagine che contiene testo, Carattere, logo, Elementi grafici&#10;&#10;Descrizione generata automaticamente">
            <a:extLst>
              <a:ext uri="{FF2B5EF4-FFF2-40B4-BE49-F238E27FC236}">
                <a16:creationId xmlns:a16="http://schemas.microsoft.com/office/drawing/2014/main" id="{3541734A-4E62-9572-A555-BC61E92A6159}"/>
              </a:ext>
            </a:extLst>
          </p:cNvPr>
          <p:cNvPicPr>
            <a:picLocks noChangeAspect="1"/>
          </p:cNvPicPr>
          <p:nvPr/>
        </p:nvPicPr>
        <p:blipFill>
          <a:blip r:embed="rId5"/>
          <a:srcRect l="3263" t="18168" r="3798" b="11936"/>
          <a:stretch/>
        </p:blipFill>
        <p:spPr>
          <a:xfrm>
            <a:off x="582165" y="1614547"/>
            <a:ext cx="2904504" cy="1545473"/>
          </a:xfrm>
          <a:prstGeom prst="rect">
            <a:avLst/>
          </a:prstGeom>
        </p:spPr>
      </p:pic>
      <p:pic>
        <p:nvPicPr>
          <p:cNvPr id="25" name="Immagine 24" descr="Immagine che contiene testo, Carattere, cerchio, logo&#10;&#10;Descrizione generata automaticamente">
            <a:extLst>
              <a:ext uri="{FF2B5EF4-FFF2-40B4-BE49-F238E27FC236}">
                <a16:creationId xmlns:a16="http://schemas.microsoft.com/office/drawing/2014/main" id="{52DBA742-1D38-9BFC-E740-88B0247E3095}"/>
              </a:ext>
            </a:extLst>
          </p:cNvPr>
          <p:cNvPicPr>
            <a:picLocks noChangeAspect="1"/>
          </p:cNvPicPr>
          <p:nvPr/>
        </p:nvPicPr>
        <p:blipFill>
          <a:blip r:embed="rId6"/>
          <a:stretch>
            <a:fillRect/>
          </a:stretch>
        </p:blipFill>
        <p:spPr>
          <a:xfrm>
            <a:off x="4961909" y="3681902"/>
            <a:ext cx="2529376" cy="1264688"/>
          </a:xfrm>
          <a:prstGeom prst="rect">
            <a:avLst/>
          </a:prstGeom>
        </p:spPr>
      </p:pic>
      <p:pic>
        <p:nvPicPr>
          <p:cNvPr id="27" name="Immagine 26" descr="Immagine che contiene logo, Carattere, Elementi grafici, testo&#10;&#10;Descrizione generata automaticamente">
            <a:extLst>
              <a:ext uri="{FF2B5EF4-FFF2-40B4-BE49-F238E27FC236}">
                <a16:creationId xmlns:a16="http://schemas.microsoft.com/office/drawing/2014/main" id="{4A0416BA-AC98-C210-CFED-FF967065DD88}"/>
              </a:ext>
            </a:extLst>
          </p:cNvPr>
          <p:cNvPicPr>
            <a:picLocks noChangeAspect="1"/>
          </p:cNvPicPr>
          <p:nvPr/>
        </p:nvPicPr>
        <p:blipFill>
          <a:blip r:embed="rId7"/>
          <a:stretch>
            <a:fillRect/>
          </a:stretch>
        </p:blipFill>
        <p:spPr>
          <a:xfrm>
            <a:off x="4115744" y="5455137"/>
            <a:ext cx="2564262" cy="973221"/>
          </a:xfrm>
          <a:prstGeom prst="rect">
            <a:avLst/>
          </a:prstGeom>
        </p:spPr>
      </p:pic>
      <p:pic>
        <p:nvPicPr>
          <p:cNvPr id="29" name="Immagine 28">
            <a:extLst>
              <a:ext uri="{FF2B5EF4-FFF2-40B4-BE49-F238E27FC236}">
                <a16:creationId xmlns:a16="http://schemas.microsoft.com/office/drawing/2014/main" id="{73915EA4-B5F1-29DC-A58E-928133A45453}"/>
              </a:ext>
            </a:extLst>
          </p:cNvPr>
          <p:cNvPicPr>
            <a:picLocks noChangeAspect="1"/>
          </p:cNvPicPr>
          <p:nvPr/>
        </p:nvPicPr>
        <p:blipFill>
          <a:blip r:embed="rId8"/>
          <a:stretch>
            <a:fillRect/>
          </a:stretch>
        </p:blipFill>
        <p:spPr>
          <a:xfrm>
            <a:off x="7425876" y="2466601"/>
            <a:ext cx="3315036" cy="666610"/>
          </a:xfrm>
          <a:prstGeom prst="rect">
            <a:avLst/>
          </a:prstGeom>
        </p:spPr>
      </p:pic>
      <p:pic>
        <p:nvPicPr>
          <p:cNvPr id="31" name="Immagine 30" descr="Immagine che contiene testo, Carattere, logo, Elementi grafici&#10;&#10;Descrizione generata automaticamente">
            <a:extLst>
              <a:ext uri="{FF2B5EF4-FFF2-40B4-BE49-F238E27FC236}">
                <a16:creationId xmlns:a16="http://schemas.microsoft.com/office/drawing/2014/main" id="{AE4FEFEB-69B2-F3F1-11D5-207B7FF3E4CC}"/>
              </a:ext>
            </a:extLst>
          </p:cNvPr>
          <p:cNvPicPr>
            <a:picLocks noChangeAspect="1"/>
          </p:cNvPicPr>
          <p:nvPr/>
        </p:nvPicPr>
        <p:blipFill>
          <a:blip r:embed="rId9"/>
          <a:srcRect l="6695" t="9548" r="8333" b="18167"/>
          <a:stretch/>
        </p:blipFill>
        <p:spPr>
          <a:xfrm>
            <a:off x="6413670" y="72328"/>
            <a:ext cx="4121604" cy="2480691"/>
          </a:xfrm>
          <a:prstGeom prst="rect">
            <a:avLst/>
          </a:prstGeom>
        </p:spPr>
      </p:pic>
      <p:pic>
        <p:nvPicPr>
          <p:cNvPr id="33" name="Immagine 32" descr="Immagine che contiene schizzo, disegno, Carattere, clipart&#10;&#10;Descrizione generata automaticamente">
            <a:extLst>
              <a:ext uri="{FF2B5EF4-FFF2-40B4-BE49-F238E27FC236}">
                <a16:creationId xmlns:a16="http://schemas.microsoft.com/office/drawing/2014/main" id="{24A5F73E-9D23-C853-7A30-470236C1532A}"/>
              </a:ext>
            </a:extLst>
          </p:cNvPr>
          <p:cNvPicPr>
            <a:picLocks noChangeAspect="1"/>
          </p:cNvPicPr>
          <p:nvPr/>
        </p:nvPicPr>
        <p:blipFill>
          <a:blip r:embed="rId10"/>
          <a:stretch>
            <a:fillRect/>
          </a:stretch>
        </p:blipFill>
        <p:spPr>
          <a:xfrm>
            <a:off x="7092040" y="5295222"/>
            <a:ext cx="3525777" cy="1516369"/>
          </a:xfrm>
          <a:prstGeom prst="rect">
            <a:avLst/>
          </a:prstGeom>
        </p:spPr>
      </p:pic>
      <p:pic>
        <p:nvPicPr>
          <p:cNvPr id="35" name="Immagine 34" descr="Immagine che contiene testo, Carattere, logo, Elementi grafici&#10;&#10;Descrizione generata automaticamente">
            <a:extLst>
              <a:ext uri="{FF2B5EF4-FFF2-40B4-BE49-F238E27FC236}">
                <a16:creationId xmlns:a16="http://schemas.microsoft.com/office/drawing/2014/main" id="{6D32BB5C-F49E-D2ED-91E9-27B1043AE518}"/>
              </a:ext>
            </a:extLst>
          </p:cNvPr>
          <p:cNvPicPr>
            <a:picLocks noChangeAspect="1"/>
          </p:cNvPicPr>
          <p:nvPr/>
        </p:nvPicPr>
        <p:blipFill>
          <a:blip r:embed="rId11"/>
          <a:srcRect t="31534" b="38497"/>
          <a:stretch/>
        </p:blipFill>
        <p:spPr>
          <a:xfrm>
            <a:off x="432569" y="5375157"/>
            <a:ext cx="2789602" cy="1181862"/>
          </a:xfrm>
          <a:prstGeom prst="rect">
            <a:avLst/>
          </a:prstGeom>
        </p:spPr>
      </p:pic>
    </p:spTree>
    <p:extLst>
      <p:ext uri="{BB962C8B-B14F-4D97-AF65-F5344CB8AC3E}">
        <p14:creationId xmlns:p14="http://schemas.microsoft.com/office/powerpoint/2010/main" val="24662065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Segnaposto immagine 7" descr="Immagine che contiene Elmetto da ciclista, albero, aria aperta, Biciclette - Attrezzatura e forniture&#10;&#10;Descrizione generata automaticamente">
            <a:extLst>
              <a:ext uri="{FF2B5EF4-FFF2-40B4-BE49-F238E27FC236}">
                <a16:creationId xmlns:a16="http://schemas.microsoft.com/office/drawing/2014/main" id="{33DCB535-80EB-C2B4-6F79-5BDFABC880EF}"/>
              </a:ext>
            </a:extLst>
          </p:cNvPr>
          <p:cNvPicPr>
            <a:picLocks noGrp="1" noChangeAspect="1"/>
          </p:cNvPicPr>
          <p:nvPr>
            <p:ph type="pic" sz="quarter" idx="10"/>
          </p:nvPr>
        </p:nvPicPr>
        <p:blipFill>
          <a:blip r:embed="rId2"/>
          <a:srcRect l="17248" r="17248"/>
          <a:stretch/>
        </p:blipFill>
        <p:spPr>
          <a:xfrm>
            <a:off x="5748997" y="476682"/>
            <a:ext cx="5157031" cy="5904635"/>
          </a:xfrm>
          <a:noFill/>
        </p:spPr>
      </p:pic>
      <p:sp>
        <p:nvSpPr>
          <p:cNvPr id="7" name="Segnaposto testo 6">
            <a:extLst>
              <a:ext uri="{FF2B5EF4-FFF2-40B4-BE49-F238E27FC236}">
                <a16:creationId xmlns:a16="http://schemas.microsoft.com/office/drawing/2014/main" id="{A268DC7C-A6CB-AF1B-087E-A1FDDA915790}"/>
              </a:ext>
            </a:extLst>
          </p:cNvPr>
          <p:cNvSpPr>
            <a:spLocks noGrp="1"/>
          </p:cNvSpPr>
          <p:nvPr>
            <p:ph type="body" sz="quarter" idx="14"/>
          </p:nvPr>
        </p:nvSpPr>
        <p:spPr>
          <a:xfrm>
            <a:off x="357719" y="2474687"/>
            <a:ext cx="4943506" cy="4383313"/>
          </a:xfrm>
        </p:spPr>
        <p:txBody>
          <a:bodyPr>
            <a:normAutofit fontScale="92500" lnSpcReduction="10000"/>
          </a:bodyPr>
          <a:lstStyle/>
          <a:p>
            <a:pPr indent="-171450" defTabSz="457200">
              <a:spcAft>
                <a:spcPts val="1950"/>
              </a:spcAft>
              <a:buFont typeface="Arial" panose="020B0604020202020204" pitchFamily="34" charset="0"/>
              <a:buChar char="•"/>
            </a:pPr>
            <a:r>
              <a:rPr lang="it-IT" sz="1500">
                <a:solidFill>
                  <a:srgbClr val="1C1E21"/>
                </a:solidFill>
                <a:latin typeface="var(--font-family-segoe)"/>
              </a:rPr>
              <a:t>Questo successo rappresenta il coronamento di un impegno, non solo sportivo, ma soprattutto organizzativo e di aggregazione in quanto premia la squadra che ha espresso, nel corso di tutte le prove che costituiscono il campionato, la maggior partecipazione di propri tesserati.</a:t>
            </a:r>
          </a:p>
          <a:p>
            <a:pPr indent="-171450" defTabSz="457200">
              <a:spcAft>
                <a:spcPts val="1950"/>
              </a:spcAft>
              <a:buFont typeface="Arial" panose="020B0604020202020204" pitchFamily="34" charset="0"/>
              <a:buChar char="•"/>
            </a:pPr>
            <a:r>
              <a:rPr lang="it-IT" sz="1500">
                <a:solidFill>
                  <a:srgbClr val="1C1E21"/>
                </a:solidFill>
                <a:latin typeface="var(--font-family-segoe)"/>
              </a:rPr>
              <a:t>Il primo posto ottenuto giunge dopo anni in cui la Ciclistica Molassana ha conseguito significativi piazzamenti nel campionato italiano, tra cui il terzo posto nel 2022 e il secondo posto nel 2023 e le vittorie nei raduni nazionali di cicloturismo del 2023 a Castiglione del Lago (PG) e del 2024 a San Francesco al Campo (TO).</a:t>
            </a:r>
          </a:p>
          <a:p>
            <a:pPr indent="-171450" defTabSz="457200">
              <a:spcAft>
                <a:spcPts val="1950"/>
              </a:spcAft>
              <a:buFont typeface="Arial" panose="020B0604020202020204" pitchFamily="34" charset="0"/>
              <a:buChar char="•"/>
            </a:pPr>
            <a:r>
              <a:rPr lang="it-IT" sz="1500">
                <a:solidFill>
                  <a:srgbClr val="1C1E21"/>
                </a:solidFill>
                <a:latin typeface="var(--font-family-segoe)"/>
              </a:rPr>
              <a:t>All’attività prettamente sportiva della Ciclistica Molassana, si aggiunge dal 2012, quella riguardante l’organizzazione del “Raduno Cicloturistico delle Valli Genovesi” che valorizzando con il suo percorso il territorio dei Comuni di tre valli del genovesato, la Val Bisagno, la Valle Scrivia e la Val Trebbia, riscuote anno dopo anno un notevole successo di partecipazione e di gradimento dei cicloturisti, tra cui alcuni provenienti da altre regioni italiane</a:t>
            </a:r>
          </a:p>
          <a:p>
            <a:endParaRPr lang="it-IT" sz="1200"/>
          </a:p>
        </p:txBody>
      </p:sp>
      <p:sp>
        <p:nvSpPr>
          <p:cNvPr id="4" name="Segnaposto numero diapositiva 3">
            <a:extLst>
              <a:ext uri="{FF2B5EF4-FFF2-40B4-BE49-F238E27FC236}">
                <a16:creationId xmlns:a16="http://schemas.microsoft.com/office/drawing/2014/main" id="{529AC9DB-F5B2-85F0-5873-930E712DB9A5}"/>
              </a:ext>
            </a:extLst>
          </p:cNvPr>
          <p:cNvSpPr>
            <a:spLocks noGrp="1"/>
          </p:cNvSpPr>
          <p:nvPr>
            <p:ph type="sldNum" sz="quarter" idx="16"/>
          </p:nvPr>
        </p:nvSpPr>
        <p:spPr>
          <a:xfrm>
            <a:off x="8610600" y="6356350"/>
            <a:ext cx="2743200" cy="365125"/>
          </a:xfrm>
        </p:spPr>
        <p:txBody>
          <a:bodyPr anchor="ctr">
            <a:normAutofit/>
          </a:bodyPr>
          <a:lstStyle/>
          <a:p>
            <a:pPr>
              <a:spcAft>
                <a:spcPts val="600"/>
              </a:spcAft>
            </a:pPr>
            <a:fld id="{5E0C3BBE-9543-48E5-A6E1-C646F9A01966}" type="slidenum">
              <a:rPr lang="en-ID" smtClean="0"/>
              <a:pPr>
                <a:spcAft>
                  <a:spcPts val="600"/>
                </a:spcAft>
              </a:pPr>
              <a:t>26</a:t>
            </a:fld>
            <a:endParaRPr lang="en-ID"/>
          </a:p>
        </p:txBody>
      </p:sp>
      <p:sp>
        <p:nvSpPr>
          <p:cNvPr id="2" name="Titolo 1">
            <a:extLst>
              <a:ext uri="{FF2B5EF4-FFF2-40B4-BE49-F238E27FC236}">
                <a16:creationId xmlns:a16="http://schemas.microsoft.com/office/drawing/2014/main" id="{00CEC07E-0925-B454-1DCB-594127AA376F}"/>
              </a:ext>
            </a:extLst>
          </p:cNvPr>
          <p:cNvSpPr>
            <a:spLocks noGrp="1"/>
          </p:cNvSpPr>
          <p:nvPr>
            <p:ph type="ctrTitle"/>
          </p:nvPr>
        </p:nvSpPr>
        <p:spPr>
          <a:xfrm>
            <a:off x="2512001" y="136524"/>
            <a:ext cx="4614514" cy="2387600"/>
          </a:xfrm>
        </p:spPr>
        <p:txBody>
          <a:bodyPr anchor="ctr">
            <a:normAutofit/>
          </a:bodyPr>
          <a:lstStyle/>
          <a:p>
            <a:r>
              <a:rPr lang="it-IT" b="1">
                <a:solidFill>
                  <a:srgbClr val="096706"/>
                </a:solidFill>
              </a:rPr>
              <a:t>Conclusioni</a:t>
            </a:r>
          </a:p>
        </p:txBody>
      </p:sp>
    </p:spTree>
    <p:extLst>
      <p:ext uri="{BB962C8B-B14F-4D97-AF65-F5344CB8AC3E}">
        <p14:creationId xmlns:p14="http://schemas.microsoft.com/office/powerpoint/2010/main" val="13719219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149EC96-D5F9-7B07-E3E8-F537CA73286F}"/>
              </a:ext>
            </a:extLst>
          </p:cNvPr>
          <p:cNvSpPr>
            <a:spLocks noGrp="1"/>
          </p:cNvSpPr>
          <p:nvPr>
            <p:ph type="title"/>
          </p:nvPr>
        </p:nvSpPr>
        <p:spPr>
          <a:xfrm>
            <a:off x="914400" y="136525"/>
            <a:ext cx="10515600" cy="1325563"/>
          </a:xfrm>
        </p:spPr>
        <p:txBody>
          <a:bodyPr vert="horz" lIns="91440" tIns="45720" rIns="91440" bIns="45720" rtlCol="0" anchor="ctr">
            <a:normAutofit/>
          </a:bodyPr>
          <a:lstStyle/>
          <a:p>
            <a:pPr defTabSz="914400"/>
            <a:r>
              <a:rPr lang="en-US">
                <a:solidFill>
                  <a:srgbClr val="096706"/>
                </a:solidFill>
              </a:rPr>
              <a:t>Il </a:t>
            </a:r>
            <a:r>
              <a:rPr lang="en-US" err="1">
                <a:solidFill>
                  <a:srgbClr val="096706"/>
                </a:solidFill>
              </a:rPr>
              <a:t>Molassana</a:t>
            </a:r>
            <a:r>
              <a:rPr lang="en-US">
                <a:solidFill>
                  <a:srgbClr val="096706"/>
                </a:solidFill>
              </a:rPr>
              <a:t> in </a:t>
            </a:r>
            <a:r>
              <a:rPr lang="en-US" err="1">
                <a:solidFill>
                  <a:srgbClr val="096706"/>
                </a:solidFill>
              </a:rPr>
              <a:t>bianco</a:t>
            </a:r>
            <a:r>
              <a:rPr lang="en-US">
                <a:solidFill>
                  <a:srgbClr val="096706"/>
                </a:solidFill>
              </a:rPr>
              <a:t> e </a:t>
            </a:r>
            <a:r>
              <a:rPr lang="en-US" err="1">
                <a:solidFill>
                  <a:srgbClr val="096706"/>
                </a:solidFill>
              </a:rPr>
              <a:t>nero</a:t>
            </a:r>
            <a:r>
              <a:rPr lang="en-US">
                <a:solidFill>
                  <a:srgbClr val="096706"/>
                </a:solidFill>
              </a:rPr>
              <a:t> </a:t>
            </a:r>
          </a:p>
        </p:txBody>
      </p:sp>
      <p:pic>
        <p:nvPicPr>
          <p:cNvPr id="7" name="Immagine 6" descr="Immagine che contiene testo, giornale, Carta da giornale, Notizie&#10;&#10;Descrizione generata automaticamente">
            <a:extLst>
              <a:ext uri="{FF2B5EF4-FFF2-40B4-BE49-F238E27FC236}">
                <a16:creationId xmlns:a16="http://schemas.microsoft.com/office/drawing/2014/main" id="{DFAE4BB6-1430-5E22-02C9-07BE5175ADA5}"/>
              </a:ext>
            </a:extLst>
          </p:cNvPr>
          <p:cNvPicPr>
            <a:picLocks noChangeAspect="1"/>
          </p:cNvPicPr>
          <p:nvPr/>
        </p:nvPicPr>
        <p:blipFill>
          <a:blip r:embed="rId2"/>
          <a:srcRect l="25082" t="55915" r="23172"/>
          <a:stretch/>
        </p:blipFill>
        <p:spPr>
          <a:xfrm>
            <a:off x="1044107" y="1291938"/>
            <a:ext cx="5382094" cy="4788807"/>
          </a:xfrm>
          <a:prstGeom prst="rect">
            <a:avLst/>
          </a:prstGeom>
          <a:noFill/>
        </p:spPr>
      </p:pic>
      <p:pic>
        <p:nvPicPr>
          <p:cNvPr id="5" name="Picture 4" descr="Ciclismo contorno">
            <a:extLst>
              <a:ext uri="{FF2B5EF4-FFF2-40B4-BE49-F238E27FC236}">
                <a16:creationId xmlns:a16="http://schemas.microsoft.com/office/drawing/2014/main" id="{EC0D76B7-650F-4FF4-DB2B-A376C4A2E3FD}"/>
              </a:ext>
            </a:extLst>
          </p:cNvPr>
          <p:cNvPicPr>
            <a:picLocks noChangeAspect="1"/>
          </p:cNvPicPr>
          <p:nvPr/>
        </p:nvPicPr>
        <p:blipFill>
          <a:blip r:embed="rId3">
            <a:extLst>
              <a:ext uri="{96DAC541-7B7A-43D3-8B79-37D633B846F1}">
                <asvg:svgBlip xmlns:asvg="http://schemas.microsoft.com/office/drawing/2016/SVG/main" r:embed="rId4"/>
              </a:ext>
            </a:extLst>
          </a:blip>
          <a:srcRect t="21875" b="21875"/>
          <a:stretch/>
        </p:blipFill>
        <p:spPr>
          <a:xfrm>
            <a:off x="7910286" y="993675"/>
            <a:ext cx="3430019" cy="1929385"/>
          </a:xfrm>
          <a:prstGeom prst="rect">
            <a:avLst/>
          </a:prstGeom>
        </p:spPr>
      </p:pic>
      <p:sp>
        <p:nvSpPr>
          <p:cNvPr id="17" name="Slide Number Placeholder 2">
            <a:extLst>
              <a:ext uri="{FF2B5EF4-FFF2-40B4-BE49-F238E27FC236}">
                <a16:creationId xmlns:a16="http://schemas.microsoft.com/office/drawing/2014/main" id="{2F2963EC-E162-1F33-E7BE-79EEAD6FCF57}"/>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5E0C3BBE-9543-48E5-A6E1-C646F9A01966}" type="slidenum">
              <a:rPr lang="en-ID" smtClean="0"/>
              <a:pPr>
                <a:spcAft>
                  <a:spcPts val="600"/>
                </a:spcAft>
              </a:pPr>
              <a:t>3</a:t>
            </a:fld>
            <a:endParaRPr lang="en-ID"/>
          </a:p>
        </p:txBody>
      </p:sp>
      <p:pic>
        <p:nvPicPr>
          <p:cNvPr id="4" name="Immagine 3">
            <a:extLst>
              <a:ext uri="{FF2B5EF4-FFF2-40B4-BE49-F238E27FC236}">
                <a16:creationId xmlns:a16="http://schemas.microsoft.com/office/drawing/2014/main" id="{A3D85AF8-B427-1946-9C7B-B120014E9444}"/>
              </a:ext>
            </a:extLst>
          </p:cNvPr>
          <p:cNvPicPr>
            <a:picLocks noChangeAspect="1"/>
          </p:cNvPicPr>
          <p:nvPr/>
        </p:nvPicPr>
        <p:blipFill>
          <a:blip r:embed="rId5"/>
          <a:stretch>
            <a:fillRect/>
          </a:stretch>
        </p:blipFill>
        <p:spPr>
          <a:xfrm>
            <a:off x="6837372" y="3207475"/>
            <a:ext cx="4310521" cy="2873270"/>
          </a:xfrm>
          <a:prstGeom prst="rect">
            <a:avLst/>
          </a:prstGeom>
        </p:spPr>
      </p:pic>
    </p:spTree>
    <p:extLst>
      <p:ext uri="{BB962C8B-B14F-4D97-AF65-F5344CB8AC3E}">
        <p14:creationId xmlns:p14="http://schemas.microsoft.com/office/powerpoint/2010/main" val="8043650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BFD1B1-F1E5-CBE5-94AA-0B445CC8922D}"/>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D38F64D4-5A76-025D-A3CA-45245DF03DC0}"/>
              </a:ext>
            </a:extLst>
          </p:cNvPr>
          <p:cNvSpPr>
            <a:spLocks noGrp="1"/>
          </p:cNvSpPr>
          <p:nvPr>
            <p:ph type="title"/>
          </p:nvPr>
        </p:nvSpPr>
        <p:spPr>
          <a:xfrm>
            <a:off x="914400" y="136525"/>
            <a:ext cx="10515600" cy="1325563"/>
          </a:xfrm>
        </p:spPr>
        <p:txBody>
          <a:bodyPr vert="horz" lIns="91440" tIns="45720" rIns="91440" bIns="45720" rtlCol="0" anchor="ctr">
            <a:normAutofit/>
          </a:bodyPr>
          <a:lstStyle/>
          <a:p>
            <a:pPr defTabSz="914400"/>
            <a:r>
              <a:rPr lang="en-US">
                <a:solidFill>
                  <a:srgbClr val="096706"/>
                </a:solidFill>
              </a:rPr>
              <a:t>Il </a:t>
            </a:r>
            <a:r>
              <a:rPr lang="en-US" err="1">
                <a:solidFill>
                  <a:srgbClr val="096706"/>
                </a:solidFill>
              </a:rPr>
              <a:t>Molassana</a:t>
            </a:r>
            <a:r>
              <a:rPr lang="en-US">
                <a:solidFill>
                  <a:srgbClr val="096706"/>
                </a:solidFill>
              </a:rPr>
              <a:t> in </a:t>
            </a:r>
            <a:r>
              <a:rPr lang="en-US" err="1">
                <a:solidFill>
                  <a:srgbClr val="096706"/>
                </a:solidFill>
              </a:rPr>
              <a:t>bianco</a:t>
            </a:r>
            <a:r>
              <a:rPr lang="en-US">
                <a:solidFill>
                  <a:srgbClr val="096706"/>
                </a:solidFill>
              </a:rPr>
              <a:t> e </a:t>
            </a:r>
            <a:r>
              <a:rPr lang="en-US" err="1">
                <a:solidFill>
                  <a:srgbClr val="096706"/>
                </a:solidFill>
              </a:rPr>
              <a:t>nero</a:t>
            </a:r>
            <a:r>
              <a:rPr lang="en-US">
                <a:solidFill>
                  <a:srgbClr val="096706"/>
                </a:solidFill>
              </a:rPr>
              <a:t> </a:t>
            </a:r>
          </a:p>
        </p:txBody>
      </p:sp>
      <p:pic>
        <p:nvPicPr>
          <p:cNvPr id="5" name="Picture 4" descr="Ciclismo contorno">
            <a:extLst>
              <a:ext uri="{FF2B5EF4-FFF2-40B4-BE49-F238E27FC236}">
                <a16:creationId xmlns:a16="http://schemas.microsoft.com/office/drawing/2014/main" id="{9B5C9317-E4C1-E955-3F63-9D213E640AD6}"/>
              </a:ext>
            </a:extLst>
          </p:cNvPr>
          <p:cNvPicPr>
            <a:picLocks noChangeAspect="1"/>
          </p:cNvPicPr>
          <p:nvPr/>
        </p:nvPicPr>
        <p:blipFill>
          <a:blip r:embed="rId2">
            <a:extLst>
              <a:ext uri="{96DAC541-7B7A-43D3-8B79-37D633B846F1}">
                <asvg:svgBlip xmlns:asvg="http://schemas.microsoft.com/office/drawing/2016/SVG/main" r:embed="rId3"/>
              </a:ext>
            </a:extLst>
          </a:blip>
          <a:srcRect t="21875" b="21875"/>
          <a:stretch/>
        </p:blipFill>
        <p:spPr>
          <a:xfrm>
            <a:off x="8025380" y="679774"/>
            <a:ext cx="3328420" cy="1872236"/>
          </a:xfrm>
          <a:prstGeom prst="rect">
            <a:avLst/>
          </a:prstGeom>
        </p:spPr>
      </p:pic>
      <p:sp>
        <p:nvSpPr>
          <p:cNvPr id="17" name="Slide Number Placeholder 2">
            <a:extLst>
              <a:ext uri="{FF2B5EF4-FFF2-40B4-BE49-F238E27FC236}">
                <a16:creationId xmlns:a16="http://schemas.microsoft.com/office/drawing/2014/main" id="{722089D2-5147-4292-1915-0481DAEE95D0}"/>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5E0C3BBE-9543-48E5-A6E1-C646F9A01966}" type="slidenum">
              <a:rPr lang="en-ID" smtClean="0"/>
              <a:pPr>
                <a:spcAft>
                  <a:spcPts val="600"/>
                </a:spcAft>
              </a:pPr>
              <a:t>4</a:t>
            </a:fld>
            <a:endParaRPr lang="en-ID"/>
          </a:p>
        </p:txBody>
      </p:sp>
      <p:pic>
        <p:nvPicPr>
          <p:cNvPr id="8" name="Immagine 7" descr="Immagine che contiene attrezzature sportive, persona, Ruota di bicicletta, ciclismo&#10;&#10;Descrizione generata automaticamente">
            <a:extLst>
              <a:ext uri="{FF2B5EF4-FFF2-40B4-BE49-F238E27FC236}">
                <a16:creationId xmlns:a16="http://schemas.microsoft.com/office/drawing/2014/main" id="{952DAFF5-EFB9-88AF-789D-56EA3A0EA202}"/>
              </a:ext>
            </a:extLst>
          </p:cNvPr>
          <p:cNvPicPr>
            <a:picLocks noChangeAspect="1"/>
          </p:cNvPicPr>
          <p:nvPr/>
        </p:nvPicPr>
        <p:blipFill>
          <a:blip r:embed="rId4"/>
          <a:stretch>
            <a:fillRect/>
          </a:stretch>
        </p:blipFill>
        <p:spPr>
          <a:xfrm>
            <a:off x="5777020" y="2772548"/>
            <a:ext cx="4730985" cy="3745588"/>
          </a:xfrm>
          <a:prstGeom prst="rect">
            <a:avLst/>
          </a:prstGeom>
        </p:spPr>
      </p:pic>
      <p:pic>
        <p:nvPicPr>
          <p:cNvPr id="11" name="Immagine 10" descr="Immagine che contiene Ruota di bicicletta, ruota, bicicletta, Veicolo terrestre&#10;&#10;Descrizione generata automaticamente">
            <a:extLst>
              <a:ext uri="{FF2B5EF4-FFF2-40B4-BE49-F238E27FC236}">
                <a16:creationId xmlns:a16="http://schemas.microsoft.com/office/drawing/2014/main" id="{63E91AB6-7EC9-4DD0-8067-90F3BC938BC8}"/>
              </a:ext>
            </a:extLst>
          </p:cNvPr>
          <p:cNvPicPr>
            <a:picLocks noChangeAspect="1"/>
          </p:cNvPicPr>
          <p:nvPr/>
        </p:nvPicPr>
        <p:blipFill>
          <a:blip r:embed="rId5"/>
          <a:stretch>
            <a:fillRect/>
          </a:stretch>
        </p:blipFill>
        <p:spPr>
          <a:xfrm>
            <a:off x="578272" y="1462088"/>
            <a:ext cx="3790528" cy="5056606"/>
          </a:xfrm>
          <a:prstGeom prst="rect">
            <a:avLst/>
          </a:prstGeom>
        </p:spPr>
      </p:pic>
    </p:spTree>
    <p:extLst>
      <p:ext uri="{BB962C8B-B14F-4D97-AF65-F5344CB8AC3E}">
        <p14:creationId xmlns:p14="http://schemas.microsoft.com/office/powerpoint/2010/main" val="42584407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A8E6C4-F45B-C18E-31E4-69ED41D2D9CA}"/>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5CFA7D9A-C75D-220F-F6CC-96BC6B357D22}"/>
              </a:ext>
            </a:extLst>
          </p:cNvPr>
          <p:cNvSpPr>
            <a:spLocks noGrp="1"/>
          </p:cNvSpPr>
          <p:nvPr>
            <p:ph type="title"/>
          </p:nvPr>
        </p:nvSpPr>
        <p:spPr/>
        <p:txBody>
          <a:bodyPr vert="horz" lIns="91440" tIns="45720" rIns="91440" bIns="45720" rtlCol="0" anchor="b">
            <a:normAutofit/>
          </a:bodyPr>
          <a:lstStyle/>
          <a:p>
            <a:pPr defTabSz="914400"/>
            <a:r>
              <a:rPr lang="en-US">
                <a:solidFill>
                  <a:srgbClr val="043703"/>
                </a:solidFill>
              </a:rPr>
              <a:t>Il </a:t>
            </a:r>
            <a:r>
              <a:rPr lang="en-US" err="1">
                <a:solidFill>
                  <a:srgbClr val="043703"/>
                </a:solidFill>
              </a:rPr>
              <a:t>Molassana</a:t>
            </a:r>
            <a:r>
              <a:rPr lang="en-US">
                <a:solidFill>
                  <a:srgbClr val="043703"/>
                </a:solidFill>
              </a:rPr>
              <a:t> a </a:t>
            </a:r>
            <a:r>
              <a:rPr lang="en-US" err="1">
                <a:solidFill>
                  <a:srgbClr val="043703"/>
                </a:solidFill>
              </a:rPr>
              <a:t>colori</a:t>
            </a:r>
            <a:endParaRPr lang="en-US">
              <a:solidFill>
                <a:srgbClr val="043703"/>
              </a:solidFill>
            </a:endParaRPr>
          </a:p>
        </p:txBody>
      </p:sp>
      <p:sp>
        <p:nvSpPr>
          <p:cNvPr id="17" name="Slide Number Placeholder 2">
            <a:extLst>
              <a:ext uri="{FF2B5EF4-FFF2-40B4-BE49-F238E27FC236}">
                <a16:creationId xmlns:a16="http://schemas.microsoft.com/office/drawing/2014/main" id="{184B2768-6148-9A44-6548-235D742C072F}"/>
              </a:ext>
            </a:extLst>
          </p:cNvPr>
          <p:cNvSpPr>
            <a:spLocks noGrp="1"/>
          </p:cNvSpPr>
          <p:nvPr>
            <p:ph type="sldNum" sz="quarter" idx="11"/>
          </p:nvPr>
        </p:nvSpPr>
        <p:spPr/>
        <p:txBody>
          <a:bodyPr/>
          <a:lstStyle/>
          <a:p>
            <a:pPr>
              <a:spcAft>
                <a:spcPts val="600"/>
              </a:spcAft>
            </a:pPr>
            <a:fld id="{5E0C3BBE-9543-48E5-A6E1-C646F9A01966}" type="slidenum">
              <a:rPr lang="en-ID" smtClean="0"/>
              <a:pPr>
                <a:spcAft>
                  <a:spcPts val="600"/>
                </a:spcAft>
              </a:pPr>
              <a:t>5</a:t>
            </a:fld>
            <a:endParaRPr lang="en-ID"/>
          </a:p>
        </p:txBody>
      </p:sp>
      <p:sp>
        <p:nvSpPr>
          <p:cNvPr id="3" name="Segnaposto contenuto 2">
            <a:extLst>
              <a:ext uri="{FF2B5EF4-FFF2-40B4-BE49-F238E27FC236}">
                <a16:creationId xmlns:a16="http://schemas.microsoft.com/office/drawing/2014/main" id="{49EAFAD7-BC80-7B86-D61C-415D9F75E227}"/>
              </a:ext>
            </a:extLst>
          </p:cNvPr>
          <p:cNvSpPr>
            <a:spLocks noGrp="1"/>
          </p:cNvSpPr>
          <p:nvPr>
            <p:ph type="body" sz="quarter" idx="27"/>
          </p:nvPr>
        </p:nvSpPr>
        <p:spPr>
          <a:xfrm>
            <a:off x="479426" y="1987825"/>
            <a:ext cx="3186275" cy="374629"/>
          </a:xfrm>
        </p:spPr>
        <p:txBody>
          <a:bodyPr vert="horz" lIns="91440" tIns="45720" rIns="91440" bIns="45720" rtlCol="0" anchor="t">
            <a:normAutofit/>
          </a:bodyPr>
          <a:lstStyle/>
          <a:p>
            <a:pPr defTabSz="914400"/>
            <a:r>
              <a:rPr lang="en-US"/>
              <a:t>La </a:t>
            </a:r>
            <a:r>
              <a:rPr lang="en-US" err="1"/>
              <a:t>rifondazione</a:t>
            </a:r>
            <a:r>
              <a:rPr lang="en-US"/>
              <a:t> </a:t>
            </a:r>
            <a:r>
              <a:rPr lang="en-US" err="1"/>
              <a:t>degli</a:t>
            </a:r>
            <a:r>
              <a:rPr lang="en-US"/>
              <a:t> anni 90</a:t>
            </a:r>
          </a:p>
        </p:txBody>
      </p:sp>
      <p:sp>
        <p:nvSpPr>
          <p:cNvPr id="20" name="Text Placeholder 7">
            <a:extLst>
              <a:ext uri="{FF2B5EF4-FFF2-40B4-BE49-F238E27FC236}">
                <a16:creationId xmlns:a16="http://schemas.microsoft.com/office/drawing/2014/main" id="{48FA68D1-BCA9-9929-3145-C02AF2BC4EBE}"/>
              </a:ext>
            </a:extLst>
          </p:cNvPr>
          <p:cNvSpPr>
            <a:spLocks noGrp="1"/>
          </p:cNvSpPr>
          <p:nvPr>
            <p:ph type="body" sz="quarter" idx="34"/>
          </p:nvPr>
        </p:nvSpPr>
        <p:spPr/>
        <p:txBody>
          <a:bodyPr/>
          <a:lstStyle/>
          <a:p>
            <a:r>
              <a:rPr lang="en-US"/>
              <a:t>Foto </a:t>
            </a:r>
            <a:r>
              <a:rPr lang="en-US" err="1"/>
              <a:t>storiche</a:t>
            </a:r>
            <a:endParaRPr lang="en-US"/>
          </a:p>
        </p:txBody>
      </p:sp>
      <p:pic>
        <p:nvPicPr>
          <p:cNvPr id="5" name="Picture 4" descr="Ciclismo contorno">
            <a:extLst>
              <a:ext uri="{FF2B5EF4-FFF2-40B4-BE49-F238E27FC236}">
                <a16:creationId xmlns:a16="http://schemas.microsoft.com/office/drawing/2014/main" id="{72AACCFC-8777-53F9-7FC2-31E3E82C3008}"/>
              </a:ext>
            </a:extLst>
          </p:cNvPr>
          <p:cNvPicPr>
            <a:picLocks noChangeAspect="1"/>
          </p:cNvPicPr>
          <p:nvPr/>
        </p:nvPicPr>
        <p:blipFill>
          <a:blip r:embed="rId2">
            <a:extLst>
              <a:ext uri="{96DAC541-7B7A-43D3-8B79-37D633B846F1}">
                <asvg:svgBlip xmlns:asvg="http://schemas.microsoft.com/office/drawing/2016/SVG/main" r:embed="rId3"/>
              </a:ext>
            </a:extLst>
          </a:blip>
          <a:srcRect t="21875" b="21875"/>
          <a:stretch/>
        </p:blipFill>
        <p:spPr>
          <a:xfrm>
            <a:off x="7636329" y="713890"/>
            <a:ext cx="3168603" cy="1782339"/>
          </a:xfrm>
          <a:prstGeom prst="rect">
            <a:avLst/>
          </a:prstGeom>
        </p:spPr>
      </p:pic>
      <p:pic>
        <p:nvPicPr>
          <p:cNvPr id="6" name="Immagine 5" descr="Immagine che contiene Veicolo terrestre, ruota, persona, veicolo&#10;&#10;Descrizione generata automaticamente">
            <a:extLst>
              <a:ext uri="{FF2B5EF4-FFF2-40B4-BE49-F238E27FC236}">
                <a16:creationId xmlns:a16="http://schemas.microsoft.com/office/drawing/2014/main" id="{35823424-5AD8-6C6E-71A3-159EFC2A2E68}"/>
              </a:ext>
            </a:extLst>
          </p:cNvPr>
          <p:cNvPicPr>
            <a:picLocks noChangeAspect="1"/>
          </p:cNvPicPr>
          <p:nvPr/>
        </p:nvPicPr>
        <p:blipFill>
          <a:blip r:embed="rId4"/>
          <a:srcRect b="10535"/>
          <a:stretch/>
        </p:blipFill>
        <p:spPr>
          <a:xfrm>
            <a:off x="4158956" y="3142547"/>
            <a:ext cx="2643572" cy="3153435"/>
          </a:xfrm>
          <a:prstGeom prst="rect">
            <a:avLst/>
          </a:prstGeom>
        </p:spPr>
      </p:pic>
      <p:pic>
        <p:nvPicPr>
          <p:cNvPr id="8" name="Immagine 7" descr="Immagine che contiene persona, aria aperta, Ruota di bicicletta, Veicolo terrestre&#10;&#10;Descrizione generata automaticamente">
            <a:extLst>
              <a:ext uri="{FF2B5EF4-FFF2-40B4-BE49-F238E27FC236}">
                <a16:creationId xmlns:a16="http://schemas.microsoft.com/office/drawing/2014/main" id="{4BECDB39-9DAC-FC02-1D27-C1E7D32B9D71}"/>
              </a:ext>
            </a:extLst>
          </p:cNvPr>
          <p:cNvPicPr>
            <a:picLocks noChangeAspect="1"/>
          </p:cNvPicPr>
          <p:nvPr/>
        </p:nvPicPr>
        <p:blipFill>
          <a:blip r:embed="rId5"/>
          <a:stretch>
            <a:fillRect/>
          </a:stretch>
        </p:blipFill>
        <p:spPr>
          <a:xfrm>
            <a:off x="6802528" y="3142546"/>
            <a:ext cx="4204580" cy="3153435"/>
          </a:xfrm>
          <a:prstGeom prst="rect">
            <a:avLst/>
          </a:prstGeom>
        </p:spPr>
      </p:pic>
      <p:pic>
        <p:nvPicPr>
          <p:cNvPr id="10" name="Immagine 9" descr="Immagine che contiene Ruota di bicicletta, Biciclette - Attrezzatura e forniture, persona, Telaio della bicicletta&#10;&#10;Descrizione generata automaticamente">
            <a:extLst>
              <a:ext uri="{FF2B5EF4-FFF2-40B4-BE49-F238E27FC236}">
                <a16:creationId xmlns:a16="http://schemas.microsoft.com/office/drawing/2014/main" id="{B3F3F79F-68AE-501C-0118-E7E536B50664}"/>
              </a:ext>
            </a:extLst>
          </p:cNvPr>
          <p:cNvPicPr>
            <a:picLocks noChangeAspect="1"/>
          </p:cNvPicPr>
          <p:nvPr/>
        </p:nvPicPr>
        <p:blipFill>
          <a:blip r:embed="rId6"/>
          <a:srcRect t="10482"/>
          <a:stretch/>
        </p:blipFill>
        <p:spPr>
          <a:xfrm>
            <a:off x="277328" y="3145377"/>
            <a:ext cx="3881628" cy="3167771"/>
          </a:xfrm>
          <a:prstGeom prst="rect">
            <a:avLst/>
          </a:prstGeom>
        </p:spPr>
      </p:pic>
    </p:spTree>
    <p:extLst>
      <p:ext uri="{BB962C8B-B14F-4D97-AF65-F5344CB8AC3E}">
        <p14:creationId xmlns:p14="http://schemas.microsoft.com/office/powerpoint/2010/main" val="7633915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91E3CD-C4E8-40BC-B83F-EB5C755974CC}"/>
            </a:ext>
          </a:extLst>
        </p:cNvPr>
        <p:cNvGrpSpPr/>
        <p:nvPr/>
      </p:nvGrpSpPr>
      <p:grpSpPr>
        <a:xfrm>
          <a:off x="0" y="0"/>
          <a:ext cx="0" cy="0"/>
          <a:chOff x="0" y="0"/>
          <a:chExt cx="0" cy="0"/>
        </a:xfrm>
      </p:grpSpPr>
      <p:pic>
        <p:nvPicPr>
          <p:cNvPr id="11" name="Immagine 10" descr="Immagine che contiene elmetto, persona, Elmetto da ciclista, vestiti&#10;&#10;Descrizione generata automaticamente">
            <a:extLst>
              <a:ext uri="{FF2B5EF4-FFF2-40B4-BE49-F238E27FC236}">
                <a16:creationId xmlns:a16="http://schemas.microsoft.com/office/drawing/2014/main" id="{6E0F8A90-C5D1-B820-EC4F-4934345BAE6B}"/>
              </a:ext>
            </a:extLst>
          </p:cNvPr>
          <p:cNvPicPr>
            <a:picLocks noChangeAspect="1"/>
          </p:cNvPicPr>
          <p:nvPr/>
        </p:nvPicPr>
        <p:blipFill>
          <a:blip r:embed="rId2"/>
          <a:stretch>
            <a:fillRect/>
          </a:stretch>
        </p:blipFill>
        <p:spPr>
          <a:xfrm>
            <a:off x="676419" y="1221163"/>
            <a:ext cx="3985191" cy="2993571"/>
          </a:xfrm>
          <a:prstGeom prst="rect">
            <a:avLst/>
          </a:prstGeom>
        </p:spPr>
      </p:pic>
      <p:sp>
        <p:nvSpPr>
          <p:cNvPr id="2" name="Titolo 1">
            <a:extLst>
              <a:ext uri="{FF2B5EF4-FFF2-40B4-BE49-F238E27FC236}">
                <a16:creationId xmlns:a16="http://schemas.microsoft.com/office/drawing/2014/main" id="{8FC4EBEE-507E-C12C-B8B6-4F9E326F0A77}"/>
              </a:ext>
            </a:extLst>
          </p:cNvPr>
          <p:cNvSpPr>
            <a:spLocks noGrp="1"/>
          </p:cNvSpPr>
          <p:nvPr>
            <p:ph type="title"/>
          </p:nvPr>
        </p:nvSpPr>
        <p:spPr>
          <a:xfrm>
            <a:off x="479426" y="365125"/>
            <a:ext cx="6747417" cy="777875"/>
          </a:xfrm>
        </p:spPr>
        <p:txBody>
          <a:bodyPr vert="horz" lIns="91440" tIns="45720" rIns="91440" bIns="45720" rtlCol="0" anchor="b">
            <a:normAutofit/>
          </a:bodyPr>
          <a:lstStyle/>
          <a:p>
            <a:pPr defTabSz="914400"/>
            <a:r>
              <a:rPr lang="en-US">
                <a:solidFill>
                  <a:srgbClr val="043703"/>
                </a:solidFill>
              </a:rPr>
              <a:t>Il </a:t>
            </a:r>
            <a:r>
              <a:rPr lang="en-US" err="1">
                <a:solidFill>
                  <a:srgbClr val="043703"/>
                </a:solidFill>
              </a:rPr>
              <a:t>Molassana</a:t>
            </a:r>
            <a:r>
              <a:rPr lang="en-US">
                <a:solidFill>
                  <a:srgbClr val="043703"/>
                </a:solidFill>
              </a:rPr>
              <a:t> a </a:t>
            </a:r>
            <a:r>
              <a:rPr lang="en-US" err="1">
                <a:solidFill>
                  <a:srgbClr val="043703"/>
                </a:solidFill>
              </a:rPr>
              <a:t>colori</a:t>
            </a:r>
            <a:endParaRPr lang="en-US">
              <a:solidFill>
                <a:srgbClr val="043703"/>
              </a:solidFill>
            </a:endParaRPr>
          </a:p>
        </p:txBody>
      </p:sp>
      <p:sp>
        <p:nvSpPr>
          <p:cNvPr id="17" name="Slide Number Placeholder 2">
            <a:extLst>
              <a:ext uri="{FF2B5EF4-FFF2-40B4-BE49-F238E27FC236}">
                <a16:creationId xmlns:a16="http://schemas.microsoft.com/office/drawing/2014/main" id="{04805377-20A3-6840-D243-97246594616D}"/>
              </a:ext>
            </a:extLst>
          </p:cNvPr>
          <p:cNvSpPr>
            <a:spLocks noGrp="1"/>
          </p:cNvSpPr>
          <p:nvPr>
            <p:ph type="sldNum" sz="quarter" idx="11"/>
          </p:nvPr>
        </p:nvSpPr>
        <p:spPr/>
        <p:txBody>
          <a:bodyPr/>
          <a:lstStyle/>
          <a:p>
            <a:pPr>
              <a:spcAft>
                <a:spcPts val="600"/>
              </a:spcAft>
            </a:pPr>
            <a:fld id="{5E0C3BBE-9543-48E5-A6E1-C646F9A01966}" type="slidenum">
              <a:rPr lang="en-ID" smtClean="0"/>
              <a:pPr>
                <a:spcAft>
                  <a:spcPts val="600"/>
                </a:spcAft>
              </a:pPr>
              <a:t>6</a:t>
            </a:fld>
            <a:endParaRPr lang="en-ID"/>
          </a:p>
        </p:txBody>
      </p:sp>
      <p:pic>
        <p:nvPicPr>
          <p:cNvPr id="5" name="Picture 4" descr="Ciclismo contorno">
            <a:extLst>
              <a:ext uri="{FF2B5EF4-FFF2-40B4-BE49-F238E27FC236}">
                <a16:creationId xmlns:a16="http://schemas.microsoft.com/office/drawing/2014/main" id="{F5F4C343-F96B-3616-6B80-F4A42BC4EC13}"/>
              </a:ext>
            </a:extLst>
          </p:cNvPr>
          <p:cNvPicPr>
            <a:picLocks noChangeAspect="1"/>
          </p:cNvPicPr>
          <p:nvPr/>
        </p:nvPicPr>
        <p:blipFill>
          <a:blip r:embed="rId3">
            <a:extLst>
              <a:ext uri="{96DAC541-7B7A-43D3-8B79-37D633B846F1}">
                <asvg:svgBlip xmlns:asvg="http://schemas.microsoft.com/office/drawing/2016/SVG/main" r:embed="rId4"/>
              </a:ext>
            </a:extLst>
          </a:blip>
          <a:srcRect t="21875" b="21875"/>
          <a:stretch/>
        </p:blipFill>
        <p:spPr>
          <a:xfrm>
            <a:off x="7636329" y="713890"/>
            <a:ext cx="3168603" cy="1782339"/>
          </a:xfrm>
          <a:prstGeom prst="rect">
            <a:avLst/>
          </a:prstGeom>
        </p:spPr>
      </p:pic>
      <p:pic>
        <p:nvPicPr>
          <p:cNvPr id="13" name="Immagine 12" descr="Immagine che contiene persona, attrezzature sportive, Ruota di bicicletta, Elmetto da ciclista&#10;&#10;Descrizione generata automaticamente">
            <a:extLst>
              <a:ext uri="{FF2B5EF4-FFF2-40B4-BE49-F238E27FC236}">
                <a16:creationId xmlns:a16="http://schemas.microsoft.com/office/drawing/2014/main" id="{244E672D-177D-DA92-5ED4-BCB20C1AC41F}"/>
              </a:ext>
            </a:extLst>
          </p:cNvPr>
          <p:cNvPicPr>
            <a:picLocks noChangeAspect="1"/>
          </p:cNvPicPr>
          <p:nvPr/>
        </p:nvPicPr>
        <p:blipFill>
          <a:blip r:embed="rId5"/>
          <a:srcRect b="12717"/>
          <a:stretch/>
        </p:blipFill>
        <p:spPr>
          <a:xfrm>
            <a:off x="6256873" y="2633548"/>
            <a:ext cx="4386028" cy="2153391"/>
          </a:xfrm>
          <a:prstGeom prst="rect">
            <a:avLst/>
          </a:prstGeom>
        </p:spPr>
      </p:pic>
      <p:pic>
        <p:nvPicPr>
          <p:cNvPr id="15" name="Immagine 14" descr="Immagine che contiene persona, aria aperta, vestiti, albero&#10;&#10;Descrizione generata automaticamente">
            <a:extLst>
              <a:ext uri="{FF2B5EF4-FFF2-40B4-BE49-F238E27FC236}">
                <a16:creationId xmlns:a16="http://schemas.microsoft.com/office/drawing/2014/main" id="{DF34C08B-EAC4-7930-304D-089AB7BEF6D5}"/>
              </a:ext>
            </a:extLst>
          </p:cNvPr>
          <p:cNvPicPr>
            <a:picLocks noChangeAspect="1"/>
          </p:cNvPicPr>
          <p:nvPr/>
        </p:nvPicPr>
        <p:blipFill>
          <a:blip r:embed="rId6"/>
          <a:srcRect t="16529" b="10066"/>
          <a:stretch/>
        </p:blipFill>
        <p:spPr>
          <a:xfrm>
            <a:off x="6256873" y="4924259"/>
            <a:ext cx="4386028" cy="1933741"/>
          </a:xfrm>
          <a:prstGeom prst="rect">
            <a:avLst/>
          </a:prstGeom>
        </p:spPr>
      </p:pic>
      <p:pic>
        <p:nvPicPr>
          <p:cNvPr id="10" name="Immagine 9" descr="Immagine che contiene persona, Viso umano, uomo, aria aperta&#10;&#10;Descrizione generata automaticamente">
            <a:extLst>
              <a:ext uri="{FF2B5EF4-FFF2-40B4-BE49-F238E27FC236}">
                <a16:creationId xmlns:a16="http://schemas.microsoft.com/office/drawing/2014/main" id="{20AD3F8F-117F-3F33-91F6-531930473C95}"/>
              </a:ext>
            </a:extLst>
          </p:cNvPr>
          <p:cNvPicPr>
            <a:picLocks noChangeAspect="1"/>
          </p:cNvPicPr>
          <p:nvPr/>
        </p:nvPicPr>
        <p:blipFill>
          <a:blip r:embed="rId7"/>
          <a:stretch>
            <a:fillRect/>
          </a:stretch>
        </p:blipFill>
        <p:spPr>
          <a:xfrm>
            <a:off x="676419" y="3864428"/>
            <a:ext cx="3991429" cy="2993572"/>
          </a:xfrm>
          <a:prstGeom prst="rect">
            <a:avLst/>
          </a:prstGeom>
        </p:spPr>
      </p:pic>
    </p:spTree>
    <p:extLst>
      <p:ext uri="{BB962C8B-B14F-4D97-AF65-F5344CB8AC3E}">
        <p14:creationId xmlns:p14="http://schemas.microsoft.com/office/powerpoint/2010/main" val="6174083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CF3D826-2226-F2EC-54DD-850A1EDBCFB6}"/>
            </a:ext>
          </a:extLst>
        </p:cNvPr>
        <p:cNvGrpSpPr/>
        <p:nvPr/>
      </p:nvGrpSpPr>
      <p:grpSpPr>
        <a:xfrm>
          <a:off x="0" y="0"/>
          <a:ext cx="0" cy="0"/>
          <a:chOff x="0" y="0"/>
          <a:chExt cx="0" cy="0"/>
        </a:xfrm>
      </p:grpSpPr>
      <p:sp>
        <p:nvSpPr>
          <p:cNvPr id="17" name="Slide Number Placeholder 2">
            <a:extLst>
              <a:ext uri="{FF2B5EF4-FFF2-40B4-BE49-F238E27FC236}">
                <a16:creationId xmlns:a16="http://schemas.microsoft.com/office/drawing/2014/main" id="{9B6EB9ED-A580-D8BA-C97F-E5174F101EF4}"/>
              </a:ext>
            </a:extLst>
          </p:cNvPr>
          <p:cNvSpPr>
            <a:spLocks noGrp="1"/>
          </p:cNvSpPr>
          <p:nvPr>
            <p:ph type="sldNum" sz="quarter" idx="11"/>
          </p:nvPr>
        </p:nvSpPr>
        <p:spPr/>
        <p:txBody>
          <a:bodyPr vert="horz" lIns="91440" tIns="45720" rIns="91440" bIns="45720" rtlCol="0" anchor="ctr">
            <a:normAutofit/>
          </a:bodyPr>
          <a:lstStyle/>
          <a:p>
            <a:pPr algn="r" defTabSz="914400">
              <a:spcAft>
                <a:spcPts val="600"/>
              </a:spcAft>
            </a:pPr>
            <a:fld id="{5E0C3BBE-9543-48E5-A6E1-C646F9A01966}" type="slidenum">
              <a:rPr lang="en-US" smtClean="0">
                <a:solidFill>
                  <a:schemeClr val="tx1">
                    <a:tint val="75000"/>
                  </a:schemeClr>
                </a:solidFill>
                <a:latin typeface="+mn-lt"/>
              </a:rPr>
              <a:pPr algn="r" defTabSz="914400">
                <a:spcAft>
                  <a:spcPts val="600"/>
                </a:spcAft>
              </a:pPr>
              <a:t>7</a:t>
            </a:fld>
            <a:endParaRPr lang="en-US">
              <a:solidFill>
                <a:schemeClr val="tx1">
                  <a:tint val="75000"/>
                </a:schemeClr>
              </a:solidFill>
              <a:latin typeface="+mn-lt"/>
            </a:endParaRPr>
          </a:p>
        </p:txBody>
      </p:sp>
      <p:pic>
        <p:nvPicPr>
          <p:cNvPr id="15" name="Segnaposto immagine 14" descr="Immagine che contiene aria aperta, Ruota di bicicletta, ruota, Veicolo terrestre&#10;&#10;Descrizione generata automaticamente">
            <a:extLst>
              <a:ext uri="{FF2B5EF4-FFF2-40B4-BE49-F238E27FC236}">
                <a16:creationId xmlns:a16="http://schemas.microsoft.com/office/drawing/2014/main" id="{D6ADC55B-5B02-19D9-AA1C-744B833EBD4F}"/>
              </a:ext>
            </a:extLst>
          </p:cNvPr>
          <p:cNvPicPr>
            <a:picLocks noGrp="1" noChangeAspect="1"/>
          </p:cNvPicPr>
          <p:nvPr>
            <p:ph type="pic" sz="quarter" idx="15"/>
          </p:nvPr>
        </p:nvPicPr>
        <p:blipFill>
          <a:blip r:embed="rId2"/>
          <a:srcRect t="21727" b="21727"/>
          <a:stretch>
            <a:fillRect/>
          </a:stretch>
        </p:blipFill>
        <p:spPr>
          <a:xfrm>
            <a:off x="851263" y="2883070"/>
            <a:ext cx="3171881" cy="1816275"/>
          </a:xfrm>
          <a:prstGeom prst="rect">
            <a:avLst/>
          </a:prstGeom>
        </p:spPr>
      </p:pic>
      <p:sp>
        <p:nvSpPr>
          <p:cNvPr id="13" name="Text Placeholder 2">
            <a:extLst>
              <a:ext uri="{FF2B5EF4-FFF2-40B4-BE49-F238E27FC236}">
                <a16:creationId xmlns:a16="http://schemas.microsoft.com/office/drawing/2014/main" id="{AB2AB7AD-7CD7-EEE1-6E2D-E7E92A1645C8}"/>
              </a:ext>
            </a:extLst>
          </p:cNvPr>
          <p:cNvSpPr>
            <a:spLocks noGrp="1"/>
          </p:cNvSpPr>
          <p:nvPr>
            <p:ph type="body" sz="quarter" idx="18"/>
          </p:nvPr>
        </p:nvSpPr>
        <p:spPr>
          <a:xfrm>
            <a:off x="8028194" y="838200"/>
            <a:ext cx="3295851" cy="5347059"/>
          </a:xfrm>
        </p:spPr>
        <p:txBody>
          <a:bodyPr vert="horz" lIns="91440" tIns="45720" rIns="91440" bIns="45720" rtlCol="0">
            <a:normAutofit/>
          </a:bodyPr>
          <a:lstStyle/>
          <a:p>
            <a:pPr marL="285750" indent="-285750" defTabSz="914400">
              <a:lnSpc>
                <a:spcPct val="90000"/>
              </a:lnSpc>
              <a:buFont typeface="Arial" panose="020B0604020202020204" pitchFamily="34" charset="0"/>
              <a:buChar char="•"/>
            </a:pPr>
            <a:r>
              <a:rPr lang="en-US" sz="1700" err="1">
                <a:solidFill>
                  <a:srgbClr val="043703"/>
                </a:solidFill>
              </a:rPr>
              <a:t>Organizzazione</a:t>
            </a:r>
            <a:r>
              <a:rPr lang="en-US" sz="1700">
                <a:solidFill>
                  <a:srgbClr val="043703"/>
                </a:solidFill>
              </a:rPr>
              <a:t> </a:t>
            </a:r>
            <a:r>
              <a:rPr lang="en-US" sz="1700" err="1">
                <a:solidFill>
                  <a:srgbClr val="043703"/>
                </a:solidFill>
              </a:rPr>
              <a:t>cicloturistica</a:t>
            </a:r>
            <a:r>
              <a:rPr lang="en-US" sz="1700">
                <a:solidFill>
                  <a:srgbClr val="043703"/>
                </a:solidFill>
              </a:rPr>
              <a:t> Valli </a:t>
            </a:r>
            <a:r>
              <a:rPr lang="en-US" sz="1700" err="1">
                <a:solidFill>
                  <a:srgbClr val="043703"/>
                </a:solidFill>
              </a:rPr>
              <a:t>Genovesi</a:t>
            </a:r>
            <a:endParaRPr lang="en-US" sz="1700">
              <a:solidFill>
                <a:srgbClr val="043703"/>
              </a:solidFill>
            </a:endParaRPr>
          </a:p>
          <a:p>
            <a:pPr marL="285750" indent="-285750" defTabSz="914400">
              <a:lnSpc>
                <a:spcPct val="90000"/>
              </a:lnSpc>
              <a:buFont typeface="Arial" panose="020B0604020202020204" pitchFamily="34" charset="0"/>
              <a:buChar char="•"/>
            </a:pPr>
            <a:r>
              <a:rPr lang="en-US" sz="1700" err="1">
                <a:solidFill>
                  <a:srgbClr val="043703"/>
                </a:solidFill>
              </a:rPr>
              <a:t>Partecipazione</a:t>
            </a:r>
            <a:r>
              <a:rPr lang="en-US" sz="1700">
                <a:solidFill>
                  <a:srgbClr val="043703"/>
                </a:solidFill>
              </a:rPr>
              <a:t> </a:t>
            </a:r>
            <a:r>
              <a:rPr lang="en-US" sz="1700" err="1">
                <a:solidFill>
                  <a:srgbClr val="043703"/>
                </a:solidFill>
              </a:rPr>
              <a:t>cicloturistica</a:t>
            </a:r>
            <a:r>
              <a:rPr lang="en-US" sz="1700">
                <a:solidFill>
                  <a:srgbClr val="043703"/>
                </a:solidFill>
              </a:rPr>
              <a:t> Zena Cycling</a:t>
            </a:r>
          </a:p>
          <a:p>
            <a:pPr marL="285750" indent="-285750" defTabSz="914400">
              <a:lnSpc>
                <a:spcPct val="90000"/>
              </a:lnSpc>
              <a:buFont typeface="Arial" panose="020B0604020202020204" pitchFamily="34" charset="0"/>
              <a:buChar char="•"/>
            </a:pPr>
            <a:r>
              <a:rPr lang="en-US" sz="1700" err="1">
                <a:solidFill>
                  <a:srgbClr val="043703"/>
                </a:solidFill>
              </a:rPr>
              <a:t>Partecipazione</a:t>
            </a:r>
            <a:r>
              <a:rPr lang="en-US" sz="1700">
                <a:solidFill>
                  <a:srgbClr val="043703"/>
                </a:solidFill>
              </a:rPr>
              <a:t> </a:t>
            </a:r>
            <a:r>
              <a:rPr lang="en-US" sz="1700" err="1">
                <a:solidFill>
                  <a:srgbClr val="043703"/>
                </a:solidFill>
              </a:rPr>
              <a:t>cicloturistica</a:t>
            </a:r>
            <a:r>
              <a:rPr lang="en-US" sz="1700">
                <a:solidFill>
                  <a:srgbClr val="043703"/>
                </a:solidFill>
              </a:rPr>
              <a:t> Asti</a:t>
            </a:r>
          </a:p>
          <a:p>
            <a:pPr marL="285750" indent="-285750" defTabSz="914400">
              <a:lnSpc>
                <a:spcPct val="90000"/>
              </a:lnSpc>
              <a:buFont typeface="Arial" panose="020B0604020202020204" pitchFamily="34" charset="0"/>
              <a:buChar char="•"/>
            </a:pPr>
            <a:r>
              <a:rPr lang="en-US" sz="1700" err="1">
                <a:solidFill>
                  <a:srgbClr val="043703"/>
                </a:solidFill>
              </a:rPr>
              <a:t>Partecipazione</a:t>
            </a:r>
            <a:r>
              <a:rPr lang="en-US" sz="1700">
                <a:solidFill>
                  <a:srgbClr val="043703"/>
                </a:solidFill>
              </a:rPr>
              <a:t> </a:t>
            </a:r>
            <a:r>
              <a:rPr lang="en-US" sz="1700" err="1">
                <a:solidFill>
                  <a:srgbClr val="043703"/>
                </a:solidFill>
              </a:rPr>
              <a:t>cicloturistica</a:t>
            </a:r>
            <a:r>
              <a:rPr lang="en-US" sz="1700">
                <a:solidFill>
                  <a:srgbClr val="043703"/>
                </a:solidFill>
              </a:rPr>
              <a:t> San Mauro </a:t>
            </a:r>
            <a:r>
              <a:rPr lang="en-US" sz="1700" err="1">
                <a:solidFill>
                  <a:srgbClr val="043703"/>
                </a:solidFill>
              </a:rPr>
              <a:t>Torinese</a:t>
            </a:r>
            <a:endParaRPr lang="en-US" sz="1700">
              <a:solidFill>
                <a:srgbClr val="043703"/>
              </a:solidFill>
            </a:endParaRPr>
          </a:p>
          <a:p>
            <a:pPr marL="285750" indent="-285750" defTabSz="914400">
              <a:lnSpc>
                <a:spcPct val="90000"/>
              </a:lnSpc>
              <a:buFont typeface="Arial" panose="020B0604020202020204" pitchFamily="34" charset="0"/>
              <a:buChar char="•"/>
            </a:pPr>
            <a:r>
              <a:rPr lang="en-US" sz="1700" err="1">
                <a:solidFill>
                  <a:srgbClr val="043703"/>
                </a:solidFill>
              </a:rPr>
              <a:t>Organizzazione</a:t>
            </a:r>
            <a:r>
              <a:rPr lang="en-US" sz="1700">
                <a:solidFill>
                  <a:srgbClr val="043703"/>
                </a:solidFill>
              </a:rPr>
              <a:t> </a:t>
            </a:r>
            <a:r>
              <a:rPr lang="en-US" sz="1700" err="1">
                <a:solidFill>
                  <a:srgbClr val="043703"/>
                </a:solidFill>
              </a:rPr>
              <a:t>evento</a:t>
            </a:r>
            <a:r>
              <a:rPr lang="en-US" sz="1700">
                <a:solidFill>
                  <a:srgbClr val="043703"/>
                </a:solidFill>
              </a:rPr>
              <a:t> </a:t>
            </a:r>
            <a:r>
              <a:rPr lang="en-US" sz="1700" err="1">
                <a:solidFill>
                  <a:srgbClr val="043703"/>
                </a:solidFill>
              </a:rPr>
              <a:t>Nastro</a:t>
            </a:r>
            <a:r>
              <a:rPr lang="en-US" sz="1700">
                <a:solidFill>
                  <a:srgbClr val="043703"/>
                </a:solidFill>
              </a:rPr>
              <a:t> Rosa</a:t>
            </a:r>
          </a:p>
          <a:p>
            <a:pPr marL="285750" indent="-285750" defTabSz="914400">
              <a:lnSpc>
                <a:spcPct val="90000"/>
              </a:lnSpc>
              <a:buFont typeface="Arial" panose="020B0604020202020204" pitchFamily="34" charset="0"/>
              <a:buChar char="•"/>
            </a:pPr>
            <a:r>
              <a:rPr lang="en-US" sz="1700" err="1">
                <a:solidFill>
                  <a:srgbClr val="043703"/>
                </a:solidFill>
              </a:rPr>
              <a:t>Organizzazione</a:t>
            </a:r>
            <a:r>
              <a:rPr lang="en-US" sz="1700">
                <a:solidFill>
                  <a:srgbClr val="043703"/>
                </a:solidFill>
              </a:rPr>
              <a:t> </a:t>
            </a:r>
            <a:r>
              <a:rPr lang="en-US" sz="1700" err="1">
                <a:solidFill>
                  <a:srgbClr val="043703"/>
                </a:solidFill>
              </a:rPr>
              <a:t>trasferta</a:t>
            </a:r>
            <a:r>
              <a:rPr lang="en-US" sz="1700">
                <a:solidFill>
                  <a:srgbClr val="043703"/>
                </a:solidFill>
              </a:rPr>
              <a:t> San Mauro </a:t>
            </a:r>
            <a:r>
              <a:rPr lang="en-US" sz="1700" err="1">
                <a:solidFill>
                  <a:srgbClr val="043703"/>
                </a:solidFill>
              </a:rPr>
              <a:t>Torinese</a:t>
            </a:r>
            <a:endParaRPr lang="en-US" sz="1700">
              <a:solidFill>
                <a:srgbClr val="043703"/>
              </a:solidFill>
            </a:endParaRPr>
          </a:p>
          <a:p>
            <a:pPr marL="285750" indent="-285750" defTabSz="914400">
              <a:lnSpc>
                <a:spcPct val="90000"/>
              </a:lnSpc>
              <a:buFont typeface="Arial" panose="020B0604020202020204" pitchFamily="34" charset="0"/>
              <a:buChar char="•"/>
            </a:pPr>
            <a:r>
              <a:rPr lang="en-US" sz="1700" err="1">
                <a:solidFill>
                  <a:srgbClr val="043703"/>
                </a:solidFill>
              </a:rPr>
              <a:t>Organizzazione</a:t>
            </a:r>
            <a:r>
              <a:rPr lang="en-US" sz="1700">
                <a:solidFill>
                  <a:srgbClr val="043703"/>
                </a:solidFill>
              </a:rPr>
              <a:t> </a:t>
            </a:r>
            <a:r>
              <a:rPr lang="en-US" sz="1700" err="1">
                <a:solidFill>
                  <a:srgbClr val="043703"/>
                </a:solidFill>
              </a:rPr>
              <a:t>evento</a:t>
            </a:r>
            <a:r>
              <a:rPr lang="en-US" sz="1700">
                <a:solidFill>
                  <a:srgbClr val="043703"/>
                </a:solidFill>
              </a:rPr>
              <a:t> di Natale</a:t>
            </a:r>
          </a:p>
          <a:p>
            <a:pPr marL="285750" indent="-285750" defTabSz="914400">
              <a:lnSpc>
                <a:spcPct val="90000"/>
              </a:lnSpc>
              <a:buFont typeface="Arial" panose="020B0604020202020204" pitchFamily="34" charset="0"/>
              <a:buChar char="•"/>
            </a:pPr>
            <a:r>
              <a:rPr lang="en-US" sz="1700" err="1">
                <a:solidFill>
                  <a:srgbClr val="043703"/>
                </a:solidFill>
              </a:rPr>
              <a:t>Realizzazione</a:t>
            </a:r>
            <a:r>
              <a:rPr lang="en-US" sz="1700">
                <a:solidFill>
                  <a:srgbClr val="043703"/>
                </a:solidFill>
              </a:rPr>
              <a:t> nuovo logo</a:t>
            </a:r>
          </a:p>
          <a:p>
            <a:pPr marL="285750" indent="-285750" defTabSz="914400">
              <a:lnSpc>
                <a:spcPct val="90000"/>
              </a:lnSpc>
              <a:buFont typeface="Arial" panose="020B0604020202020204" pitchFamily="34" charset="0"/>
              <a:buChar char="•"/>
            </a:pPr>
            <a:r>
              <a:rPr lang="en-US" sz="1700" err="1">
                <a:solidFill>
                  <a:srgbClr val="043703"/>
                </a:solidFill>
              </a:rPr>
              <a:t>Ingresso</a:t>
            </a:r>
            <a:r>
              <a:rPr lang="en-US" sz="1700">
                <a:solidFill>
                  <a:srgbClr val="043703"/>
                </a:solidFill>
              </a:rPr>
              <a:t> </a:t>
            </a:r>
            <a:r>
              <a:rPr lang="en-US" sz="1700" err="1">
                <a:solidFill>
                  <a:srgbClr val="043703"/>
                </a:solidFill>
              </a:rPr>
              <a:t>nuovi</a:t>
            </a:r>
            <a:r>
              <a:rPr lang="en-US" sz="1700">
                <a:solidFill>
                  <a:srgbClr val="043703"/>
                </a:solidFill>
              </a:rPr>
              <a:t> sponsor</a:t>
            </a:r>
          </a:p>
          <a:p>
            <a:pPr marL="285750" indent="-285750" defTabSz="914400">
              <a:lnSpc>
                <a:spcPct val="90000"/>
              </a:lnSpc>
              <a:buFont typeface="Arial" panose="020B0604020202020204" pitchFamily="34" charset="0"/>
              <a:buChar char="•"/>
            </a:pPr>
            <a:endParaRPr lang="en-US" sz="1700">
              <a:solidFill>
                <a:srgbClr val="043703"/>
              </a:solidFill>
            </a:endParaRPr>
          </a:p>
        </p:txBody>
      </p:sp>
      <p:sp>
        <p:nvSpPr>
          <p:cNvPr id="2" name="Titolo 1">
            <a:extLst>
              <a:ext uri="{FF2B5EF4-FFF2-40B4-BE49-F238E27FC236}">
                <a16:creationId xmlns:a16="http://schemas.microsoft.com/office/drawing/2014/main" id="{8776D81B-56C8-CE15-47E7-9C5EF1AB5D20}"/>
              </a:ext>
            </a:extLst>
          </p:cNvPr>
          <p:cNvSpPr>
            <a:spLocks noGrp="1"/>
          </p:cNvSpPr>
          <p:nvPr>
            <p:ph type="title"/>
          </p:nvPr>
        </p:nvSpPr>
        <p:spPr>
          <a:xfrm>
            <a:off x="761999" y="1143486"/>
            <a:ext cx="6173816" cy="1384890"/>
          </a:xfrm>
        </p:spPr>
        <p:txBody>
          <a:bodyPr vert="horz" lIns="91440" tIns="45720" rIns="91440" bIns="45720" rtlCol="0" anchor="t">
            <a:normAutofit/>
          </a:bodyPr>
          <a:lstStyle/>
          <a:p>
            <a:pPr defTabSz="914400"/>
            <a:r>
              <a:rPr lang="en-US" sz="3200">
                <a:solidFill>
                  <a:srgbClr val="043703"/>
                </a:solidFill>
              </a:rPr>
              <a:t>Il 2024 in </a:t>
            </a:r>
            <a:r>
              <a:rPr lang="en-US" sz="3200" err="1">
                <a:solidFill>
                  <a:srgbClr val="043703"/>
                </a:solidFill>
              </a:rPr>
              <a:t>pillole</a:t>
            </a:r>
            <a:endParaRPr lang="en-US" sz="3200">
              <a:solidFill>
                <a:srgbClr val="043703"/>
              </a:solidFill>
            </a:endParaRPr>
          </a:p>
        </p:txBody>
      </p:sp>
      <p:pic>
        <p:nvPicPr>
          <p:cNvPr id="5" name="Picture 4" descr="Ciclismo contorno">
            <a:extLst>
              <a:ext uri="{FF2B5EF4-FFF2-40B4-BE49-F238E27FC236}">
                <a16:creationId xmlns:a16="http://schemas.microsoft.com/office/drawing/2014/main" id="{770B2D6B-29BB-409C-E7B5-CDB9802C200E}"/>
              </a:ext>
            </a:extLst>
          </p:cNvPr>
          <p:cNvPicPr>
            <a:picLocks noChangeAspect="1"/>
          </p:cNvPicPr>
          <p:nvPr/>
        </p:nvPicPr>
        <p:blipFill>
          <a:blip r:embed="rId3">
            <a:extLst>
              <a:ext uri="{96DAC541-7B7A-43D3-8B79-37D633B846F1}">
                <asvg:svgBlip xmlns:asvg="http://schemas.microsoft.com/office/drawing/2016/SVG/main" r:embed="rId4"/>
              </a:ext>
            </a:extLst>
          </a:blip>
          <a:srcRect t="21875" b="21875"/>
          <a:stretch/>
        </p:blipFill>
        <p:spPr>
          <a:xfrm>
            <a:off x="5349875" y="3080084"/>
            <a:ext cx="2821634" cy="1587169"/>
          </a:xfrm>
          <a:prstGeom prst="rect">
            <a:avLst/>
          </a:prstGeom>
        </p:spPr>
      </p:pic>
    </p:spTree>
    <p:extLst>
      <p:ext uri="{BB962C8B-B14F-4D97-AF65-F5344CB8AC3E}">
        <p14:creationId xmlns:p14="http://schemas.microsoft.com/office/powerpoint/2010/main" val="7532753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B8703DB-D7B0-629C-CD24-1DFFCD25FBEB}"/>
            </a:ext>
          </a:extLst>
        </p:cNvPr>
        <p:cNvGrpSpPr/>
        <p:nvPr/>
      </p:nvGrpSpPr>
      <p:grpSpPr>
        <a:xfrm>
          <a:off x="0" y="0"/>
          <a:ext cx="0" cy="0"/>
          <a:chOff x="0" y="0"/>
          <a:chExt cx="0" cy="0"/>
        </a:xfrm>
      </p:grpSpPr>
      <p:pic>
        <p:nvPicPr>
          <p:cNvPr id="5" name="Segnaposto contenuto 4">
            <a:extLst>
              <a:ext uri="{FF2B5EF4-FFF2-40B4-BE49-F238E27FC236}">
                <a16:creationId xmlns:a16="http://schemas.microsoft.com/office/drawing/2014/main" id="{C4BD4574-76EC-EBD2-1AC3-A70FA988E3CB}"/>
              </a:ext>
            </a:extLst>
          </p:cNvPr>
          <p:cNvPicPr>
            <a:picLocks noChangeAspect="1"/>
          </p:cNvPicPr>
          <p:nvPr/>
        </p:nvPicPr>
        <p:blipFill>
          <a:blip r:embed="rId2">
            <a:extLst>
              <a:ext uri="{837473B0-CC2E-450A-ABE3-18F120FF3D39}">
                <a1611:picAttrSrcUrl xmlns:a1611="http://schemas.microsoft.com/office/drawing/2016/11/main" r:id="rId3"/>
              </a:ext>
            </a:extLst>
          </a:blip>
          <a:srcRect l="47814" r="5839"/>
          <a:stretch/>
        </p:blipFill>
        <p:spPr>
          <a:xfrm>
            <a:off x="7750628" y="1698172"/>
            <a:ext cx="3251200" cy="4677050"/>
          </a:xfrm>
          <a:prstGeom prst="rect">
            <a:avLst/>
          </a:prstGeom>
        </p:spPr>
      </p:pic>
      <p:graphicFrame>
        <p:nvGraphicFramePr>
          <p:cNvPr id="41" name="Content Placeholder 8">
            <a:extLst>
              <a:ext uri="{FF2B5EF4-FFF2-40B4-BE49-F238E27FC236}">
                <a16:creationId xmlns:a16="http://schemas.microsoft.com/office/drawing/2014/main" id="{20F976E2-B353-7093-C5AA-F310DCB1A860}"/>
              </a:ext>
            </a:extLst>
          </p:cNvPr>
          <p:cNvGraphicFramePr>
            <a:graphicFrameLocks noGrp="1"/>
          </p:cNvGraphicFramePr>
          <p:nvPr>
            <p:ph idx="4294967295"/>
            <p:extLst>
              <p:ext uri="{D42A27DB-BD31-4B8C-83A1-F6EECF244321}">
                <p14:modId xmlns:p14="http://schemas.microsoft.com/office/powerpoint/2010/main" val="2087933699"/>
              </p:ext>
            </p:extLst>
          </p:nvPr>
        </p:nvGraphicFramePr>
        <p:xfrm>
          <a:off x="391885" y="1698172"/>
          <a:ext cx="7358743" cy="46770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Titolo 1">
            <a:extLst>
              <a:ext uri="{FF2B5EF4-FFF2-40B4-BE49-F238E27FC236}">
                <a16:creationId xmlns:a16="http://schemas.microsoft.com/office/drawing/2014/main" id="{EB33A33C-4DC0-6D92-F505-367859CD2F0B}"/>
              </a:ext>
            </a:extLst>
          </p:cNvPr>
          <p:cNvSpPr>
            <a:spLocks noGrp="1"/>
          </p:cNvSpPr>
          <p:nvPr>
            <p:ph type="title" idx="4294967295"/>
          </p:nvPr>
        </p:nvSpPr>
        <p:spPr>
          <a:xfrm>
            <a:off x="391885" y="211127"/>
            <a:ext cx="7358742" cy="1395664"/>
          </a:xfrm>
          <a:noFill/>
          <a:effectLst/>
        </p:spPr>
        <p:txBody>
          <a:bodyPr vert="horz" lIns="91440" tIns="45720" rIns="91440" bIns="45720" rtlCol="0" anchor="ctr">
            <a:noAutofit/>
          </a:bodyPr>
          <a:lstStyle/>
          <a:p>
            <a:pPr algn="ctr" defTabSz="914400"/>
            <a:r>
              <a:rPr lang="en-US" sz="5400" b="1">
                <a:solidFill>
                  <a:srgbClr val="096706"/>
                </a:solidFill>
              </a:rPr>
              <a:t>La roadmap per lo scudetto</a:t>
            </a:r>
          </a:p>
        </p:txBody>
      </p:sp>
      <p:sp>
        <p:nvSpPr>
          <p:cNvPr id="3" name="AutoShape 2">
            <a:extLst>
              <a:ext uri="{FF2B5EF4-FFF2-40B4-BE49-F238E27FC236}">
                <a16:creationId xmlns:a16="http://schemas.microsoft.com/office/drawing/2014/main" id="{CC0F190A-1463-55F4-0590-45B4661000FC}"/>
              </a:ext>
            </a:extLst>
          </p:cNvPr>
          <p:cNvSpPr>
            <a:spLocks noChangeAspect="1" noChangeArrowheads="1"/>
          </p:cNvSpPr>
          <p:nvPr/>
        </p:nvSpPr>
        <p:spPr bwMode="auto">
          <a:xfrm>
            <a:off x="3396343" y="3276599"/>
            <a:ext cx="2852057" cy="285205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7" name="Immagine 6" descr="Immagine che contiene simbolo, emblema, bandiera&#10;&#10;Descrizione generata automaticamente">
            <a:extLst>
              <a:ext uri="{FF2B5EF4-FFF2-40B4-BE49-F238E27FC236}">
                <a16:creationId xmlns:a16="http://schemas.microsoft.com/office/drawing/2014/main" id="{2564BCD9-2F31-902F-80FE-A7C4CA3EBBA8}"/>
              </a:ext>
            </a:extLst>
          </p:cNvPr>
          <p:cNvPicPr>
            <a:picLocks noChangeAspect="1"/>
          </p:cNvPicPr>
          <p:nvPr/>
        </p:nvPicPr>
        <p:blipFill>
          <a:blip r:embed="rId9">
            <a:extLst>
              <a:ext uri="{837473B0-CC2E-450A-ABE3-18F120FF3D39}">
                <a1611:picAttrSrcUrl xmlns:a1611="http://schemas.microsoft.com/office/drawing/2016/11/main" r:id="rId10"/>
              </a:ext>
            </a:extLst>
          </a:blip>
          <a:stretch>
            <a:fillRect/>
          </a:stretch>
        </p:blipFill>
        <p:spPr>
          <a:xfrm>
            <a:off x="6631473" y="287422"/>
            <a:ext cx="1119154" cy="1304186"/>
          </a:xfrm>
          <a:prstGeom prst="rect">
            <a:avLst/>
          </a:prstGeom>
          <a:effectLst>
            <a:softEdge rad="127000"/>
          </a:effectLst>
        </p:spPr>
      </p:pic>
      <p:pic>
        <p:nvPicPr>
          <p:cNvPr id="9" name="Immagine 8" descr="Immagine che contiene simbolo, emblema, bandiera&#10;&#10;Descrizione generata automaticamente">
            <a:extLst>
              <a:ext uri="{FF2B5EF4-FFF2-40B4-BE49-F238E27FC236}">
                <a16:creationId xmlns:a16="http://schemas.microsoft.com/office/drawing/2014/main" id="{5E9AE337-8814-4969-4D00-B11B77256341}"/>
              </a:ext>
            </a:extLst>
          </p:cNvPr>
          <p:cNvPicPr>
            <a:picLocks noChangeAspect="1"/>
          </p:cNvPicPr>
          <p:nvPr/>
        </p:nvPicPr>
        <p:blipFill>
          <a:blip r:embed="rId9">
            <a:extLst>
              <a:ext uri="{837473B0-CC2E-450A-ABE3-18F120FF3D39}">
                <a1611:picAttrSrcUrl xmlns:a1611="http://schemas.microsoft.com/office/drawing/2016/11/main" r:id="rId10"/>
              </a:ext>
            </a:extLst>
          </a:blip>
          <a:stretch>
            <a:fillRect/>
          </a:stretch>
        </p:blipFill>
        <p:spPr>
          <a:xfrm>
            <a:off x="431021" y="287422"/>
            <a:ext cx="1119154" cy="1304186"/>
          </a:xfrm>
          <a:prstGeom prst="rect">
            <a:avLst/>
          </a:prstGeom>
          <a:effectLst>
            <a:softEdge rad="127000"/>
          </a:effectLst>
        </p:spPr>
      </p:pic>
    </p:spTree>
    <p:extLst>
      <p:ext uri="{BB962C8B-B14F-4D97-AF65-F5344CB8AC3E}">
        <p14:creationId xmlns:p14="http://schemas.microsoft.com/office/powerpoint/2010/main" val="21940824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1">
                                            <p:graphicEl>
                                              <a:dgm id="{F6C40A69-4ED7-4261-B2B1-E5006C00FF54}"/>
                                            </p:graphicEl>
                                          </p:spTgt>
                                        </p:tgtEl>
                                        <p:attrNameLst>
                                          <p:attrName>style.visibility</p:attrName>
                                        </p:attrNameLst>
                                      </p:cBhvr>
                                      <p:to>
                                        <p:strVal val="visible"/>
                                      </p:to>
                                    </p:set>
                                    <p:animEffect transition="in" filter="fade">
                                      <p:cBhvr>
                                        <p:cTn id="7" dur="1000"/>
                                        <p:tgtEl>
                                          <p:spTgt spid="41">
                                            <p:graphicEl>
                                              <a:dgm id="{F6C40A69-4ED7-4261-B2B1-E5006C00FF54}"/>
                                            </p:graphicEl>
                                          </p:spTgt>
                                        </p:tgtEl>
                                      </p:cBhvr>
                                    </p:animEffect>
                                    <p:anim calcmode="lin" valueType="num">
                                      <p:cBhvr>
                                        <p:cTn id="8" dur="1000" fill="hold"/>
                                        <p:tgtEl>
                                          <p:spTgt spid="41">
                                            <p:graphicEl>
                                              <a:dgm id="{F6C40A69-4ED7-4261-B2B1-E5006C00FF54}"/>
                                            </p:graphicEl>
                                          </p:spTgt>
                                        </p:tgtEl>
                                        <p:attrNameLst>
                                          <p:attrName>ppt_x</p:attrName>
                                        </p:attrNameLst>
                                      </p:cBhvr>
                                      <p:tavLst>
                                        <p:tav tm="0">
                                          <p:val>
                                            <p:strVal val="#ppt_x"/>
                                          </p:val>
                                        </p:tav>
                                        <p:tav tm="100000">
                                          <p:val>
                                            <p:strVal val="#ppt_x"/>
                                          </p:val>
                                        </p:tav>
                                      </p:tavLst>
                                    </p:anim>
                                    <p:anim calcmode="lin" valueType="num">
                                      <p:cBhvr>
                                        <p:cTn id="9" dur="1000" fill="hold"/>
                                        <p:tgtEl>
                                          <p:spTgt spid="41">
                                            <p:graphicEl>
                                              <a:dgm id="{F6C40A69-4ED7-4261-B2B1-E5006C00FF54}"/>
                                            </p:graphic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1">
                                            <p:graphicEl>
                                              <a:dgm id="{7146D85F-E2D5-4BBE-BEA8-24C7DB8853C1}"/>
                                            </p:graphicEl>
                                          </p:spTgt>
                                        </p:tgtEl>
                                        <p:attrNameLst>
                                          <p:attrName>style.visibility</p:attrName>
                                        </p:attrNameLst>
                                      </p:cBhvr>
                                      <p:to>
                                        <p:strVal val="visible"/>
                                      </p:to>
                                    </p:set>
                                    <p:animEffect transition="in" filter="fade">
                                      <p:cBhvr>
                                        <p:cTn id="12" dur="1000"/>
                                        <p:tgtEl>
                                          <p:spTgt spid="41">
                                            <p:graphicEl>
                                              <a:dgm id="{7146D85F-E2D5-4BBE-BEA8-24C7DB8853C1}"/>
                                            </p:graphicEl>
                                          </p:spTgt>
                                        </p:tgtEl>
                                      </p:cBhvr>
                                    </p:animEffect>
                                    <p:anim calcmode="lin" valueType="num">
                                      <p:cBhvr>
                                        <p:cTn id="13" dur="1000" fill="hold"/>
                                        <p:tgtEl>
                                          <p:spTgt spid="41">
                                            <p:graphicEl>
                                              <a:dgm id="{7146D85F-E2D5-4BBE-BEA8-24C7DB8853C1}"/>
                                            </p:graphicEl>
                                          </p:spTgt>
                                        </p:tgtEl>
                                        <p:attrNameLst>
                                          <p:attrName>ppt_x</p:attrName>
                                        </p:attrNameLst>
                                      </p:cBhvr>
                                      <p:tavLst>
                                        <p:tav tm="0">
                                          <p:val>
                                            <p:strVal val="#ppt_x"/>
                                          </p:val>
                                        </p:tav>
                                        <p:tav tm="100000">
                                          <p:val>
                                            <p:strVal val="#ppt_x"/>
                                          </p:val>
                                        </p:tav>
                                      </p:tavLst>
                                    </p:anim>
                                    <p:anim calcmode="lin" valueType="num">
                                      <p:cBhvr>
                                        <p:cTn id="14" dur="1000" fill="hold"/>
                                        <p:tgtEl>
                                          <p:spTgt spid="41">
                                            <p:graphicEl>
                                              <a:dgm id="{7146D85F-E2D5-4BBE-BEA8-24C7DB8853C1}"/>
                                            </p:graphic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1">
                                            <p:graphicEl>
                                              <a:dgm id="{190FBB79-64EF-4F16-883D-B2AB38D73858}"/>
                                            </p:graphicEl>
                                          </p:spTgt>
                                        </p:tgtEl>
                                        <p:attrNameLst>
                                          <p:attrName>style.visibility</p:attrName>
                                        </p:attrNameLst>
                                      </p:cBhvr>
                                      <p:to>
                                        <p:strVal val="visible"/>
                                      </p:to>
                                    </p:set>
                                    <p:animEffect transition="in" filter="fade">
                                      <p:cBhvr>
                                        <p:cTn id="19" dur="1000"/>
                                        <p:tgtEl>
                                          <p:spTgt spid="41">
                                            <p:graphicEl>
                                              <a:dgm id="{190FBB79-64EF-4F16-883D-B2AB38D73858}"/>
                                            </p:graphicEl>
                                          </p:spTgt>
                                        </p:tgtEl>
                                      </p:cBhvr>
                                    </p:animEffect>
                                    <p:anim calcmode="lin" valueType="num">
                                      <p:cBhvr>
                                        <p:cTn id="20" dur="1000" fill="hold"/>
                                        <p:tgtEl>
                                          <p:spTgt spid="41">
                                            <p:graphicEl>
                                              <a:dgm id="{190FBB79-64EF-4F16-883D-B2AB38D73858}"/>
                                            </p:graphicEl>
                                          </p:spTgt>
                                        </p:tgtEl>
                                        <p:attrNameLst>
                                          <p:attrName>ppt_x</p:attrName>
                                        </p:attrNameLst>
                                      </p:cBhvr>
                                      <p:tavLst>
                                        <p:tav tm="0">
                                          <p:val>
                                            <p:strVal val="#ppt_x"/>
                                          </p:val>
                                        </p:tav>
                                        <p:tav tm="100000">
                                          <p:val>
                                            <p:strVal val="#ppt_x"/>
                                          </p:val>
                                        </p:tav>
                                      </p:tavLst>
                                    </p:anim>
                                    <p:anim calcmode="lin" valueType="num">
                                      <p:cBhvr>
                                        <p:cTn id="21" dur="1000" fill="hold"/>
                                        <p:tgtEl>
                                          <p:spTgt spid="41">
                                            <p:graphicEl>
                                              <a:dgm id="{190FBB79-64EF-4F16-883D-B2AB38D73858}"/>
                                            </p:graphic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41">
                                            <p:graphicEl>
                                              <a:dgm id="{02E8ED9D-F109-448C-9B3E-75DAC4F8560D}"/>
                                            </p:graphicEl>
                                          </p:spTgt>
                                        </p:tgtEl>
                                        <p:attrNameLst>
                                          <p:attrName>style.visibility</p:attrName>
                                        </p:attrNameLst>
                                      </p:cBhvr>
                                      <p:to>
                                        <p:strVal val="visible"/>
                                      </p:to>
                                    </p:set>
                                    <p:animEffect transition="in" filter="fade">
                                      <p:cBhvr>
                                        <p:cTn id="24" dur="1000"/>
                                        <p:tgtEl>
                                          <p:spTgt spid="41">
                                            <p:graphicEl>
                                              <a:dgm id="{02E8ED9D-F109-448C-9B3E-75DAC4F8560D}"/>
                                            </p:graphicEl>
                                          </p:spTgt>
                                        </p:tgtEl>
                                      </p:cBhvr>
                                    </p:animEffect>
                                    <p:anim calcmode="lin" valueType="num">
                                      <p:cBhvr>
                                        <p:cTn id="25" dur="1000" fill="hold"/>
                                        <p:tgtEl>
                                          <p:spTgt spid="41">
                                            <p:graphicEl>
                                              <a:dgm id="{02E8ED9D-F109-448C-9B3E-75DAC4F8560D}"/>
                                            </p:graphicEl>
                                          </p:spTgt>
                                        </p:tgtEl>
                                        <p:attrNameLst>
                                          <p:attrName>ppt_x</p:attrName>
                                        </p:attrNameLst>
                                      </p:cBhvr>
                                      <p:tavLst>
                                        <p:tav tm="0">
                                          <p:val>
                                            <p:strVal val="#ppt_x"/>
                                          </p:val>
                                        </p:tav>
                                        <p:tav tm="100000">
                                          <p:val>
                                            <p:strVal val="#ppt_x"/>
                                          </p:val>
                                        </p:tav>
                                      </p:tavLst>
                                    </p:anim>
                                    <p:anim calcmode="lin" valueType="num">
                                      <p:cBhvr>
                                        <p:cTn id="26" dur="1000" fill="hold"/>
                                        <p:tgtEl>
                                          <p:spTgt spid="41">
                                            <p:graphicEl>
                                              <a:dgm id="{02E8ED9D-F109-448C-9B3E-75DAC4F8560D}"/>
                                            </p:graphic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41">
                                            <p:graphicEl>
                                              <a:dgm id="{D653C337-44BE-4FB0-8535-3C237FDE5A13}"/>
                                            </p:graphicEl>
                                          </p:spTgt>
                                        </p:tgtEl>
                                        <p:attrNameLst>
                                          <p:attrName>style.visibility</p:attrName>
                                        </p:attrNameLst>
                                      </p:cBhvr>
                                      <p:to>
                                        <p:strVal val="visible"/>
                                      </p:to>
                                    </p:set>
                                    <p:animEffect transition="in" filter="fade">
                                      <p:cBhvr>
                                        <p:cTn id="31" dur="1000"/>
                                        <p:tgtEl>
                                          <p:spTgt spid="41">
                                            <p:graphicEl>
                                              <a:dgm id="{D653C337-44BE-4FB0-8535-3C237FDE5A13}"/>
                                            </p:graphicEl>
                                          </p:spTgt>
                                        </p:tgtEl>
                                      </p:cBhvr>
                                    </p:animEffect>
                                    <p:anim calcmode="lin" valueType="num">
                                      <p:cBhvr>
                                        <p:cTn id="32" dur="1000" fill="hold"/>
                                        <p:tgtEl>
                                          <p:spTgt spid="41">
                                            <p:graphicEl>
                                              <a:dgm id="{D653C337-44BE-4FB0-8535-3C237FDE5A13}"/>
                                            </p:graphicEl>
                                          </p:spTgt>
                                        </p:tgtEl>
                                        <p:attrNameLst>
                                          <p:attrName>ppt_x</p:attrName>
                                        </p:attrNameLst>
                                      </p:cBhvr>
                                      <p:tavLst>
                                        <p:tav tm="0">
                                          <p:val>
                                            <p:strVal val="#ppt_x"/>
                                          </p:val>
                                        </p:tav>
                                        <p:tav tm="100000">
                                          <p:val>
                                            <p:strVal val="#ppt_x"/>
                                          </p:val>
                                        </p:tav>
                                      </p:tavLst>
                                    </p:anim>
                                    <p:anim calcmode="lin" valueType="num">
                                      <p:cBhvr>
                                        <p:cTn id="33" dur="1000" fill="hold"/>
                                        <p:tgtEl>
                                          <p:spTgt spid="41">
                                            <p:graphicEl>
                                              <a:dgm id="{D653C337-44BE-4FB0-8535-3C237FDE5A13}"/>
                                            </p:graphicEl>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41">
                                            <p:graphicEl>
                                              <a:dgm id="{96992A28-C345-498E-9D6F-888CB0A3A6C0}"/>
                                            </p:graphicEl>
                                          </p:spTgt>
                                        </p:tgtEl>
                                        <p:attrNameLst>
                                          <p:attrName>style.visibility</p:attrName>
                                        </p:attrNameLst>
                                      </p:cBhvr>
                                      <p:to>
                                        <p:strVal val="visible"/>
                                      </p:to>
                                    </p:set>
                                    <p:animEffect transition="in" filter="fade">
                                      <p:cBhvr>
                                        <p:cTn id="36" dur="1000"/>
                                        <p:tgtEl>
                                          <p:spTgt spid="41">
                                            <p:graphicEl>
                                              <a:dgm id="{96992A28-C345-498E-9D6F-888CB0A3A6C0}"/>
                                            </p:graphicEl>
                                          </p:spTgt>
                                        </p:tgtEl>
                                      </p:cBhvr>
                                    </p:animEffect>
                                    <p:anim calcmode="lin" valueType="num">
                                      <p:cBhvr>
                                        <p:cTn id="37" dur="1000" fill="hold"/>
                                        <p:tgtEl>
                                          <p:spTgt spid="41">
                                            <p:graphicEl>
                                              <a:dgm id="{96992A28-C345-498E-9D6F-888CB0A3A6C0}"/>
                                            </p:graphicEl>
                                          </p:spTgt>
                                        </p:tgtEl>
                                        <p:attrNameLst>
                                          <p:attrName>ppt_x</p:attrName>
                                        </p:attrNameLst>
                                      </p:cBhvr>
                                      <p:tavLst>
                                        <p:tav tm="0">
                                          <p:val>
                                            <p:strVal val="#ppt_x"/>
                                          </p:val>
                                        </p:tav>
                                        <p:tav tm="100000">
                                          <p:val>
                                            <p:strVal val="#ppt_x"/>
                                          </p:val>
                                        </p:tav>
                                      </p:tavLst>
                                    </p:anim>
                                    <p:anim calcmode="lin" valueType="num">
                                      <p:cBhvr>
                                        <p:cTn id="38" dur="1000" fill="hold"/>
                                        <p:tgtEl>
                                          <p:spTgt spid="41">
                                            <p:graphicEl>
                                              <a:dgm id="{96992A28-C345-498E-9D6F-888CB0A3A6C0}"/>
                                            </p:graphic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41">
                                            <p:graphicEl>
                                              <a:dgm id="{DC51E465-E823-473B-850A-1B30ED5E0EDC}"/>
                                            </p:graphicEl>
                                          </p:spTgt>
                                        </p:tgtEl>
                                        <p:attrNameLst>
                                          <p:attrName>style.visibility</p:attrName>
                                        </p:attrNameLst>
                                      </p:cBhvr>
                                      <p:to>
                                        <p:strVal val="visible"/>
                                      </p:to>
                                    </p:set>
                                    <p:animEffect transition="in" filter="fade">
                                      <p:cBhvr>
                                        <p:cTn id="43" dur="1000"/>
                                        <p:tgtEl>
                                          <p:spTgt spid="41">
                                            <p:graphicEl>
                                              <a:dgm id="{DC51E465-E823-473B-850A-1B30ED5E0EDC}"/>
                                            </p:graphicEl>
                                          </p:spTgt>
                                        </p:tgtEl>
                                      </p:cBhvr>
                                    </p:animEffect>
                                    <p:anim calcmode="lin" valueType="num">
                                      <p:cBhvr>
                                        <p:cTn id="44" dur="1000" fill="hold"/>
                                        <p:tgtEl>
                                          <p:spTgt spid="41">
                                            <p:graphicEl>
                                              <a:dgm id="{DC51E465-E823-473B-850A-1B30ED5E0EDC}"/>
                                            </p:graphicEl>
                                          </p:spTgt>
                                        </p:tgtEl>
                                        <p:attrNameLst>
                                          <p:attrName>ppt_x</p:attrName>
                                        </p:attrNameLst>
                                      </p:cBhvr>
                                      <p:tavLst>
                                        <p:tav tm="0">
                                          <p:val>
                                            <p:strVal val="#ppt_x"/>
                                          </p:val>
                                        </p:tav>
                                        <p:tav tm="100000">
                                          <p:val>
                                            <p:strVal val="#ppt_x"/>
                                          </p:val>
                                        </p:tav>
                                      </p:tavLst>
                                    </p:anim>
                                    <p:anim calcmode="lin" valueType="num">
                                      <p:cBhvr>
                                        <p:cTn id="45" dur="1000" fill="hold"/>
                                        <p:tgtEl>
                                          <p:spTgt spid="41">
                                            <p:graphicEl>
                                              <a:dgm id="{DC51E465-E823-473B-850A-1B30ED5E0EDC}"/>
                                            </p:graphicEl>
                                          </p:spTgt>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41">
                                            <p:graphicEl>
                                              <a:dgm id="{20A40627-EE1F-4879-9C3F-5B3D15AC4195}"/>
                                            </p:graphicEl>
                                          </p:spTgt>
                                        </p:tgtEl>
                                        <p:attrNameLst>
                                          <p:attrName>style.visibility</p:attrName>
                                        </p:attrNameLst>
                                      </p:cBhvr>
                                      <p:to>
                                        <p:strVal val="visible"/>
                                      </p:to>
                                    </p:set>
                                    <p:animEffect transition="in" filter="fade">
                                      <p:cBhvr>
                                        <p:cTn id="48" dur="1000"/>
                                        <p:tgtEl>
                                          <p:spTgt spid="41">
                                            <p:graphicEl>
                                              <a:dgm id="{20A40627-EE1F-4879-9C3F-5B3D15AC4195}"/>
                                            </p:graphicEl>
                                          </p:spTgt>
                                        </p:tgtEl>
                                      </p:cBhvr>
                                    </p:animEffect>
                                    <p:anim calcmode="lin" valueType="num">
                                      <p:cBhvr>
                                        <p:cTn id="49" dur="1000" fill="hold"/>
                                        <p:tgtEl>
                                          <p:spTgt spid="41">
                                            <p:graphicEl>
                                              <a:dgm id="{20A40627-EE1F-4879-9C3F-5B3D15AC4195}"/>
                                            </p:graphicEl>
                                          </p:spTgt>
                                        </p:tgtEl>
                                        <p:attrNameLst>
                                          <p:attrName>ppt_x</p:attrName>
                                        </p:attrNameLst>
                                      </p:cBhvr>
                                      <p:tavLst>
                                        <p:tav tm="0">
                                          <p:val>
                                            <p:strVal val="#ppt_x"/>
                                          </p:val>
                                        </p:tav>
                                        <p:tav tm="100000">
                                          <p:val>
                                            <p:strVal val="#ppt_x"/>
                                          </p:val>
                                        </p:tav>
                                      </p:tavLst>
                                    </p:anim>
                                    <p:anim calcmode="lin" valueType="num">
                                      <p:cBhvr>
                                        <p:cTn id="50" dur="1000" fill="hold"/>
                                        <p:tgtEl>
                                          <p:spTgt spid="41">
                                            <p:graphicEl>
                                              <a:dgm id="{20A40627-EE1F-4879-9C3F-5B3D15AC4195}"/>
                                            </p:graphicEl>
                                          </p:spTgt>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41">
                                            <p:graphicEl>
                                              <a:dgm id="{4FD882CE-F537-4F4A-8710-95309DB54D78}"/>
                                            </p:graphicEl>
                                          </p:spTgt>
                                        </p:tgtEl>
                                        <p:attrNameLst>
                                          <p:attrName>style.visibility</p:attrName>
                                        </p:attrNameLst>
                                      </p:cBhvr>
                                      <p:to>
                                        <p:strVal val="visible"/>
                                      </p:to>
                                    </p:set>
                                    <p:animEffect transition="in" filter="fade">
                                      <p:cBhvr>
                                        <p:cTn id="55" dur="1000"/>
                                        <p:tgtEl>
                                          <p:spTgt spid="41">
                                            <p:graphicEl>
                                              <a:dgm id="{4FD882CE-F537-4F4A-8710-95309DB54D78}"/>
                                            </p:graphicEl>
                                          </p:spTgt>
                                        </p:tgtEl>
                                      </p:cBhvr>
                                    </p:animEffect>
                                    <p:anim calcmode="lin" valueType="num">
                                      <p:cBhvr>
                                        <p:cTn id="56" dur="1000" fill="hold"/>
                                        <p:tgtEl>
                                          <p:spTgt spid="41">
                                            <p:graphicEl>
                                              <a:dgm id="{4FD882CE-F537-4F4A-8710-95309DB54D78}"/>
                                            </p:graphicEl>
                                          </p:spTgt>
                                        </p:tgtEl>
                                        <p:attrNameLst>
                                          <p:attrName>ppt_x</p:attrName>
                                        </p:attrNameLst>
                                      </p:cBhvr>
                                      <p:tavLst>
                                        <p:tav tm="0">
                                          <p:val>
                                            <p:strVal val="#ppt_x"/>
                                          </p:val>
                                        </p:tav>
                                        <p:tav tm="100000">
                                          <p:val>
                                            <p:strVal val="#ppt_x"/>
                                          </p:val>
                                        </p:tav>
                                      </p:tavLst>
                                    </p:anim>
                                    <p:anim calcmode="lin" valueType="num">
                                      <p:cBhvr>
                                        <p:cTn id="57" dur="1000" fill="hold"/>
                                        <p:tgtEl>
                                          <p:spTgt spid="41">
                                            <p:graphicEl>
                                              <a:dgm id="{4FD882CE-F537-4F4A-8710-95309DB54D78}"/>
                                            </p:graphicEl>
                                          </p:spTgt>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41">
                                            <p:graphicEl>
                                              <a:dgm id="{0245EE91-9148-41ED-8F41-5B6E532106AB}"/>
                                            </p:graphicEl>
                                          </p:spTgt>
                                        </p:tgtEl>
                                        <p:attrNameLst>
                                          <p:attrName>style.visibility</p:attrName>
                                        </p:attrNameLst>
                                      </p:cBhvr>
                                      <p:to>
                                        <p:strVal val="visible"/>
                                      </p:to>
                                    </p:set>
                                    <p:animEffect transition="in" filter="fade">
                                      <p:cBhvr>
                                        <p:cTn id="60" dur="1000"/>
                                        <p:tgtEl>
                                          <p:spTgt spid="41">
                                            <p:graphicEl>
                                              <a:dgm id="{0245EE91-9148-41ED-8F41-5B6E532106AB}"/>
                                            </p:graphicEl>
                                          </p:spTgt>
                                        </p:tgtEl>
                                      </p:cBhvr>
                                    </p:animEffect>
                                    <p:anim calcmode="lin" valueType="num">
                                      <p:cBhvr>
                                        <p:cTn id="61" dur="1000" fill="hold"/>
                                        <p:tgtEl>
                                          <p:spTgt spid="41">
                                            <p:graphicEl>
                                              <a:dgm id="{0245EE91-9148-41ED-8F41-5B6E532106AB}"/>
                                            </p:graphicEl>
                                          </p:spTgt>
                                        </p:tgtEl>
                                        <p:attrNameLst>
                                          <p:attrName>ppt_x</p:attrName>
                                        </p:attrNameLst>
                                      </p:cBhvr>
                                      <p:tavLst>
                                        <p:tav tm="0">
                                          <p:val>
                                            <p:strVal val="#ppt_x"/>
                                          </p:val>
                                        </p:tav>
                                        <p:tav tm="100000">
                                          <p:val>
                                            <p:strVal val="#ppt_x"/>
                                          </p:val>
                                        </p:tav>
                                      </p:tavLst>
                                    </p:anim>
                                    <p:anim calcmode="lin" valueType="num">
                                      <p:cBhvr>
                                        <p:cTn id="62" dur="1000" fill="hold"/>
                                        <p:tgtEl>
                                          <p:spTgt spid="41">
                                            <p:graphicEl>
                                              <a:dgm id="{0245EE91-9148-41ED-8F41-5B6E532106AB}"/>
                                            </p:graphicEl>
                                          </p:spTgt>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grpId="0" nodeType="clickEffect">
                                  <p:stCondLst>
                                    <p:cond delay="0"/>
                                  </p:stCondLst>
                                  <p:childTnLst>
                                    <p:set>
                                      <p:cBhvr>
                                        <p:cTn id="66" dur="1" fill="hold">
                                          <p:stCondLst>
                                            <p:cond delay="0"/>
                                          </p:stCondLst>
                                        </p:cTn>
                                        <p:tgtEl>
                                          <p:spTgt spid="41">
                                            <p:graphicEl>
                                              <a:dgm id="{A27835FD-B39F-4DEC-ADBA-AB3C01FE617A}"/>
                                            </p:graphicEl>
                                          </p:spTgt>
                                        </p:tgtEl>
                                        <p:attrNameLst>
                                          <p:attrName>style.visibility</p:attrName>
                                        </p:attrNameLst>
                                      </p:cBhvr>
                                      <p:to>
                                        <p:strVal val="visible"/>
                                      </p:to>
                                    </p:set>
                                    <p:animEffect transition="in" filter="fade">
                                      <p:cBhvr>
                                        <p:cTn id="67" dur="1000"/>
                                        <p:tgtEl>
                                          <p:spTgt spid="41">
                                            <p:graphicEl>
                                              <a:dgm id="{A27835FD-B39F-4DEC-ADBA-AB3C01FE617A}"/>
                                            </p:graphicEl>
                                          </p:spTgt>
                                        </p:tgtEl>
                                      </p:cBhvr>
                                    </p:animEffect>
                                    <p:anim calcmode="lin" valueType="num">
                                      <p:cBhvr>
                                        <p:cTn id="68" dur="1000" fill="hold"/>
                                        <p:tgtEl>
                                          <p:spTgt spid="41">
                                            <p:graphicEl>
                                              <a:dgm id="{A27835FD-B39F-4DEC-ADBA-AB3C01FE617A}"/>
                                            </p:graphicEl>
                                          </p:spTgt>
                                        </p:tgtEl>
                                        <p:attrNameLst>
                                          <p:attrName>ppt_x</p:attrName>
                                        </p:attrNameLst>
                                      </p:cBhvr>
                                      <p:tavLst>
                                        <p:tav tm="0">
                                          <p:val>
                                            <p:strVal val="#ppt_x"/>
                                          </p:val>
                                        </p:tav>
                                        <p:tav tm="100000">
                                          <p:val>
                                            <p:strVal val="#ppt_x"/>
                                          </p:val>
                                        </p:tav>
                                      </p:tavLst>
                                    </p:anim>
                                    <p:anim calcmode="lin" valueType="num">
                                      <p:cBhvr>
                                        <p:cTn id="69" dur="1000" fill="hold"/>
                                        <p:tgtEl>
                                          <p:spTgt spid="41">
                                            <p:graphicEl>
                                              <a:dgm id="{A27835FD-B39F-4DEC-ADBA-AB3C01FE617A}"/>
                                            </p:graphicEl>
                                          </p:spTgt>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41">
                                            <p:graphicEl>
                                              <a:dgm id="{128A534B-1191-4A9C-8B09-A2954DB662E3}"/>
                                            </p:graphicEl>
                                          </p:spTgt>
                                        </p:tgtEl>
                                        <p:attrNameLst>
                                          <p:attrName>style.visibility</p:attrName>
                                        </p:attrNameLst>
                                      </p:cBhvr>
                                      <p:to>
                                        <p:strVal val="visible"/>
                                      </p:to>
                                    </p:set>
                                    <p:animEffect transition="in" filter="fade">
                                      <p:cBhvr>
                                        <p:cTn id="72" dur="1000"/>
                                        <p:tgtEl>
                                          <p:spTgt spid="41">
                                            <p:graphicEl>
                                              <a:dgm id="{128A534B-1191-4A9C-8B09-A2954DB662E3}"/>
                                            </p:graphicEl>
                                          </p:spTgt>
                                        </p:tgtEl>
                                      </p:cBhvr>
                                    </p:animEffect>
                                    <p:anim calcmode="lin" valueType="num">
                                      <p:cBhvr>
                                        <p:cTn id="73" dur="1000" fill="hold"/>
                                        <p:tgtEl>
                                          <p:spTgt spid="41">
                                            <p:graphicEl>
                                              <a:dgm id="{128A534B-1191-4A9C-8B09-A2954DB662E3}"/>
                                            </p:graphicEl>
                                          </p:spTgt>
                                        </p:tgtEl>
                                        <p:attrNameLst>
                                          <p:attrName>ppt_x</p:attrName>
                                        </p:attrNameLst>
                                      </p:cBhvr>
                                      <p:tavLst>
                                        <p:tav tm="0">
                                          <p:val>
                                            <p:strVal val="#ppt_x"/>
                                          </p:val>
                                        </p:tav>
                                        <p:tav tm="100000">
                                          <p:val>
                                            <p:strVal val="#ppt_x"/>
                                          </p:val>
                                        </p:tav>
                                      </p:tavLst>
                                    </p:anim>
                                    <p:anim calcmode="lin" valueType="num">
                                      <p:cBhvr>
                                        <p:cTn id="74" dur="1000" fill="hold"/>
                                        <p:tgtEl>
                                          <p:spTgt spid="41">
                                            <p:graphicEl>
                                              <a:dgm id="{128A534B-1191-4A9C-8B09-A2954DB662E3}"/>
                                            </p:graphicEl>
                                          </p:spTgt>
                                        </p:tgtEl>
                                        <p:attrNameLst>
                                          <p:attrName>ppt_y</p:attrName>
                                        </p:attrNameLst>
                                      </p:cBhvr>
                                      <p:tavLst>
                                        <p:tav tm="0">
                                          <p:val>
                                            <p:strVal val="#ppt_y+.1"/>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42" presetClass="entr" presetSubtype="0" fill="hold" grpId="0" nodeType="clickEffect">
                                  <p:stCondLst>
                                    <p:cond delay="0"/>
                                  </p:stCondLst>
                                  <p:childTnLst>
                                    <p:set>
                                      <p:cBhvr>
                                        <p:cTn id="78" dur="1" fill="hold">
                                          <p:stCondLst>
                                            <p:cond delay="0"/>
                                          </p:stCondLst>
                                        </p:cTn>
                                        <p:tgtEl>
                                          <p:spTgt spid="41">
                                            <p:graphicEl>
                                              <a:dgm id="{BD1A91FC-6411-4D24-9C3F-ABB4F3273845}"/>
                                            </p:graphicEl>
                                          </p:spTgt>
                                        </p:tgtEl>
                                        <p:attrNameLst>
                                          <p:attrName>style.visibility</p:attrName>
                                        </p:attrNameLst>
                                      </p:cBhvr>
                                      <p:to>
                                        <p:strVal val="visible"/>
                                      </p:to>
                                    </p:set>
                                    <p:animEffect transition="in" filter="fade">
                                      <p:cBhvr>
                                        <p:cTn id="79" dur="1000"/>
                                        <p:tgtEl>
                                          <p:spTgt spid="41">
                                            <p:graphicEl>
                                              <a:dgm id="{BD1A91FC-6411-4D24-9C3F-ABB4F3273845}"/>
                                            </p:graphicEl>
                                          </p:spTgt>
                                        </p:tgtEl>
                                      </p:cBhvr>
                                    </p:animEffect>
                                    <p:anim calcmode="lin" valueType="num">
                                      <p:cBhvr>
                                        <p:cTn id="80" dur="1000" fill="hold"/>
                                        <p:tgtEl>
                                          <p:spTgt spid="41">
                                            <p:graphicEl>
                                              <a:dgm id="{BD1A91FC-6411-4D24-9C3F-ABB4F3273845}"/>
                                            </p:graphicEl>
                                          </p:spTgt>
                                        </p:tgtEl>
                                        <p:attrNameLst>
                                          <p:attrName>ppt_x</p:attrName>
                                        </p:attrNameLst>
                                      </p:cBhvr>
                                      <p:tavLst>
                                        <p:tav tm="0">
                                          <p:val>
                                            <p:strVal val="#ppt_x"/>
                                          </p:val>
                                        </p:tav>
                                        <p:tav tm="100000">
                                          <p:val>
                                            <p:strVal val="#ppt_x"/>
                                          </p:val>
                                        </p:tav>
                                      </p:tavLst>
                                    </p:anim>
                                    <p:anim calcmode="lin" valueType="num">
                                      <p:cBhvr>
                                        <p:cTn id="81" dur="1000" fill="hold"/>
                                        <p:tgtEl>
                                          <p:spTgt spid="41">
                                            <p:graphicEl>
                                              <a:dgm id="{BD1A91FC-6411-4D24-9C3F-ABB4F3273845}"/>
                                            </p:graphicEl>
                                          </p:spTgt>
                                        </p:tgtEl>
                                        <p:attrNameLst>
                                          <p:attrName>ppt_y</p:attrName>
                                        </p:attrNameLst>
                                      </p:cBhvr>
                                      <p:tavLst>
                                        <p:tav tm="0">
                                          <p:val>
                                            <p:strVal val="#ppt_y+.1"/>
                                          </p:val>
                                        </p:tav>
                                        <p:tav tm="100000">
                                          <p:val>
                                            <p:strVal val="#ppt_y"/>
                                          </p:val>
                                        </p:tav>
                                      </p:tavLst>
                                    </p:anim>
                                  </p:childTnLst>
                                </p:cTn>
                              </p:par>
                              <p:par>
                                <p:cTn id="82" presetID="42" presetClass="entr" presetSubtype="0" fill="hold" grpId="0" nodeType="withEffect">
                                  <p:stCondLst>
                                    <p:cond delay="0"/>
                                  </p:stCondLst>
                                  <p:childTnLst>
                                    <p:set>
                                      <p:cBhvr>
                                        <p:cTn id="83" dur="1" fill="hold">
                                          <p:stCondLst>
                                            <p:cond delay="0"/>
                                          </p:stCondLst>
                                        </p:cTn>
                                        <p:tgtEl>
                                          <p:spTgt spid="41">
                                            <p:graphicEl>
                                              <a:dgm id="{A8B4162E-B4A5-45F0-A282-807D2468E07D}"/>
                                            </p:graphicEl>
                                          </p:spTgt>
                                        </p:tgtEl>
                                        <p:attrNameLst>
                                          <p:attrName>style.visibility</p:attrName>
                                        </p:attrNameLst>
                                      </p:cBhvr>
                                      <p:to>
                                        <p:strVal val="visible"/>
                                      </p:to>
                                    </p:set>
                                    <p:animEffect transition="in" filter="fade">
                                      <p:cBhvr>
                                        <p:cTn id="84" dur="1000"/>
                                        <p:tgtEl>
                                          <p:spTgt spid="41">
                                            <p:graphicEl>
                                              <a:dgm id="{A8B4162E-B4A5-45F0-A282-807D2468E07D}"/>
                                            </p:graphicEl>
                                          </p:spTgt>
                                        </p:tgtEl>
                                      </p:cBhvr>
                                    </p:animEffect>
                                    <p:anim calcmode="lin" valueType="num">
                                      <p:cBhvr>
                                        <p:cTn id="85" dur="1000" fill="hold"/>
                                        <p:tgtEl>
                                          <p:spTgt spid="41">
                                            <p:graphicEl>
                                              <a:dgm id="{A8B4162E-B4A5-45F0-A282-807D2468E07D}"/>
                                            </p:graphicEl>
                                          </p:spTgt>
                                        </p:tgtEl>
                                        <p:attrNameLst>
                                          <p:attrName>ppt_x</p:attrName>
                                        </p:attrNameLst>
                                      </p:cBhvr>
                                      <p:tavLst>
                                        <p:tav tm="0">
                                          <p:val>
                                            <p:strVal val="#ppt_x"/>
                                          </p:val>
                                        </p:tav>
                                        <p:tav tm="100000">
                                          <p:val>
                                            <p:strVal val="#ppt_x"/>
                                          </p:val>
                                        </p:tav>
                                      </p:tavLst>
                                    </p:anim>
                                    <p:anim calcmode="lin" valueType="num">
                                      <p:cBhvr>
                                        <p:cTn id="86" dur="1000" fill="hold"/>
                                        <p:tgtEl>
                                          <p:spTgt spid="41">
                                            <p:graphicEl>
                                              <a:dgm id="{A8B4162E-B4A5-45F0-A282-807D2468E07D}"/>
                                            </p:graphicEl>
                                          </p:spTgt>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grpId="0" nodeType="clickEffect">
                                  <p:stCondLst>
                                    <p:cond delay="0"/>
                                  </p:stCondLst>
                                  <p:childTnLst>
                                    <p:set>
                                      <p:cBhvr>
                                        <p:cTn id="90" dur="1" fill="hold">
                                          <p:stCondLst>
                                            <p:cond delay="0"/>
                                          </p:stCondLst>
                                        </p:cTn>
                                        <p:tgtEl>
                                          <p:spTgt spid="41">
                                            <p:graphicEl>
                                              <a:dgm id="{F2085C12-19C1-4C02-A884-FC7BBD376FC8}"/>
                                            </p:graphicEl>
                                          </p:spTgt>
                                        </p:tgtEl>
                                        <p:attrNameLst>
                                          <p:attrName>style.visibility</p:attrName>
                                        </p:attrNameLst>
                                      </p:cBhvr>
                                      <p:to>
                                        <p:strVal val="visible"/>
                                      </p:to>
                                    </p:set>
                                    <p:animEffect transition="in" filter="fade">
                                      <p:cBhvr>
                                        <p:cTn id="91" dur="1000"/>
                                        <p:tgtEl>
                                          <p:spTgt spid="41">
                                            <p:graphicEl>
                                              <a:dgm id="{F2085C12-19C1-4C02-A884-FC7BBD376FC8}"/>
                                            </p:graphicEl>
                                          </p:spTgt>
                                        </p:tgtEl>
                                      </p:cBhvr>
                                    </p:animEffect>
                                    <p:anim calcmode="lin" valueType="num">
                                      <p:cBhvr>
                                        <p:cTn id="92" dur="1000" fill="hold"/>
                                        <p:tgtEl>
                                          <p:spTgt spid="41">
                                            <p:graphicEl>
                                              <a:dgm id="{F2085C12-19C1-4C02-A884-FC7BBD376FC8}"/>
                                            </p:graphicEl>
                                          </p:spTgt>
                                        </p:tgtEl>
                                        <p:attrNameLst>
                                          <p:attrName>ppt_x</p:attrName>
                                        </p:attrNameLst>
                                      </p:cBhvr>
                                      <p:tavLst>
                                        <p:tav tm="0">
                                          <p:val>
                                            <p:strVal val="#ppt_x"/>
                                          </p:val>
                                        </p:tav>
                                        <p:tav tm="100000">
                                          <p:val>
                                            <p:strVal val="#ppt_x"/>
                                          </p:val>
                                        </p:tav>
                                      </p:tavLst>
                                    </p:anim>
                                    <p:anim calcmode="lin" valueType="num">
                                      <p:cBhvr>
                                        <p:cTn id="93" dur="1000" fill="hold"/>
                                        <p:tgtEl>
                                          <p:spTgt spid="41">
                                            <p:graphicEl>
                                              <a:dgm id="{F2085C12-19C1-4C02-A884-FC7BBD376FC8}"/>
                                            </p:graphicEl>
                                          </p:spTgt>
                                        </p:tgtEl>
                                        <p:attrNameLst>
                                          <p:attrName>ppt_y</p:attrName>
                                        </p:attrNameLst>
                                      </p:cBhvr>
                                      <p:tavLst>
                                        <p:tav tm="0">
                                          <p:val>
                                            <p:strVal val="#ppt_y+.1"/>
                                          </p:val>
                                        </p:tav>
                                        <p:tav tm="100000">
                                          <p:val>
                                            <p:strVal val="#ppt_y"/>
                                          </p:val>
                                        </p:tav>
                                      </p:tavLst>
                                    </p:anim>
                                  </p:childTnLst>
                                </p:cTn>
                              </p:par>
                              <p:par>
                                <p:cTn id="94" presetID="42" presetClass="entr" presetSubtype="0" fill="hold" grpId="0" nodeType="withEffect">
                                  <p:stCondLst>
                                    <p:cond delay="0"/>
                                  </p:stCondLst>
                                  <p:childTnLst>
                                    <p:set>
                                      <p:cBhvr>
                                        <p:cTn id="95" dur="1" fill="hold">
                                          <p:stCondLst>
                                            <p:cond delay="0"/>
                                          </p:stCondLst>
                                        </p:cTn>
                                        <p:tgtEl>
                                          <p:spTgt spid="41">
                                            <p:graphicEl>
                                              <a:dgm id="{84A8B076-26CA-4879-9C69-3DB9ECC3C877}"/>
                                            </p:graphicEl>
                                          </p:spTgt>
                                        </p:tgtEl>
                                        <p:attrNameLst>
                                          <p:attrName>style.visibility</p:attrName>
                                        </p:attrNameLst>
                                      </p:cBhvr>
                                      <p:to>
                                        <p:strVal val="visible"/>
                                      </p:to>
                                    </p:set>
                                    <p:animEffect transition="in" filter="fade">
                                      <p:cBhvr>
                                        <p:cTn id="96" dur="1000"/>
                                        <p:tgtEl>
                                          <p:spTgt spid="41">
                                            <p:graphicEl>
                                              <a:dgm id="{84A8B076-26CA-4879-9C69-3DB9ECC3C877}"/>
                                            </p:graphicEl>
                                          </p:spTgt>
                                        </p:tgtEl>
                                      </p:cBhvr>
                                    </p:animEffect>
                                    <p:anim calcmode="lin" valueType="num">
                                      <p:cBhvr>
                                        <p:cTn id="97" dur="1000" fill="hold"/>
                                        <p:tgtEl>
                                          <p:spTgt spid="41">
                                            <p:graphicEl>
                                              <a:dgm id="{84A8B076-26CA-4879-9C69-3DB9ECC3C877}"/>
                                            </p:graphicEl>
                                          </p:spTgt>
                                        </p:tgtEl>
                                        <p:attrNameLst>
                                          <p:attrName>ppt_x</p:attrName>
                                        </p:attrNameLst>
                                      </p:cBhvr>
                                      <p:tavLst>
                                        <p:tav tm="0">
                                          <p:val>
                                            <p:strVal val="#ppt_x"/>
                                          </p:val>
                                        </p:tav>
                                        <p:tav tm="100000">
                                          <p:val>
                                            <p:strVal val="#ppt_x"/>
                                          </p:val>
                                        </p:tav>
                                      </p:tavLst>
                                    </p:anim>
                                    <p:anim calcmode="lin" valueType="num">
                                      <p:cBhvr>
                                        <p:cTn id="98" dur="1000" fill="hold"/>
                                        <p:tgtEl>
                                          <p:spTgt spid="41">
                                            <p:graphicEl>
                                              <a:dgm id="{84A8B076-26CA-4879-9C69-3DB9ECC3C877}"/>
                                            </p:graphicEl>
                                          </p:spTgt>
                                        </p:tgtEl>
                                        <p:attrNameLst>
                                          <p:attrName>ppt_y</p:attrName>
                                        </p:attrNameLst>
                                      </p:cBhvr>
                                      <p:tavLst>
                                        <p:tav tm="0">
                                          <p:val>
                                            <p:strVal val="#ppt_y+.1"/>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42" presetClass="entr" presetSubtype="0" fill="hold" grpId="0" nodeType="clickEffect">
                                  <p:stCondLst>
                                    <p:cond delay="0"/>
                                  </p:stCondLst>
                                  <p:childTnLst>
                                    <p:set>
                                      <p:cBhvr>
                                        <p:cTn id="102" dur="1" fill="hold">
                                          <p:stCondLst>
                                            <p:cond delay="0"/>
                                          </p:stCondLst>
                                        </p:cTn>
                                        <p:tgtEl>
                                          <p:spTgt spid="41">
                                            <p:graphicEl>
                                              <a:dgm id="{A89DFB6B-1039-4B74-AB14-5895623EF4D6}"/>
                                            </p:graphicEl>
                                          </p:spTgt>
                                        </p:tgtEl>
                                        <p:attrNameLst>
                                          <p:attrName>style.visibility</p:attrName>
                                        </p:attrNameLst>
                                      </p:cBhvr>
                                      <p:to>
                                        <p:strVal val="visible"/>
                                      </p:to>
                                    </p:set>
                                    <p:animEffect transition="in" filter="fade">
                                      <p:cBhvr>
                                        <p:cTn id="103" dur="1000"/>
                                        <p:tgtEl>
                                          <p:spTgt spid="41">
                                            <p:graphicEl>
                                              <a:dgm id="{A89DFB6B-1039-4B74-AB14-5895623EF4D6}"/>
                                            </p:graphicEl>
                                          </p:spTgt>
                                        </p:tgtEl>
                                      </p:cBhvr>
                                    </p:animEffect>
                                    <p:anim calcmode="lin" valueType="num">
                                      <p:cBhvr>
                                        <p:cTn id="104" dur="1000" fill="hold"/>
                                        <p:tgtEl>
                                          <p:spTgt spid="41">
                                            <p:graphicEl>
                                              <a:dgm id="{A89DFB6B-1039-4B74-AB14-5895623EF4D6}"/>
                                            </p:graphicEl>
                                          </p:spTgt>
                                        </p:tgtEl>
                                        <p:attrNameLst>
                                          <p:attrName>ppt_x</p:attrName>
                                        </p:attrNameLst>
                                      </p:cBhvr>
                                      <p:tavLst>
                                        <p:tav tm="0">
                                          <p:val>
                                            <p:strVal val="#ppt_x"/>
                                          </p:val>
                                        </p:tav>
                                        <p:tav tm="100000">
                                          <p:val>
                                            <p:strVal val="#ppt_x"/>
                                          </p:val>
                                        </p:tav>
                                      </p:tavLst>
                                    </p:anim>
                                    <p:anim calcmode="lin" valueType="num">
                                      <p:cBhvr>
                                        <p:cTn id="105" dur="1000" fill="hold"/>
                                        <p:tgtEl>
                                          <p:spTgt spid="41">
                                            <p:graphicEl>
                                              <a:dgm id="{A89DFB6B-1039-4B74-AB14-5895623EF4D6}"/>
                                            </p:graphicEl>
                                          </p:spTgt>
                                        </p:tgtEl>
                                        <p:attrNameLst>
                                          <p:attrName>ppt_y</p:attrName>
                                        </p:attrNameLst>
                                      </p:cBhvr>
                                      <p:tavLst>
                                        <p:tav tm="0">
                                          <p:val>
                                            <p:strVal val="#ppt_y+.1"/>
                                          </p:val>
                                        </p:tav>
                                        <p:tav tm="100000">
                                          <p:val>
                                            <p:strVal val="#ppt_y"/>
                                          </p:val>
                                        </p:tav>
                                      </p:tavLst>
                                    </p:anim>
                                  </p:childTnLst>
                                </p:cTn>
                              </p:par>
                              <p:par>
                                <p:cTn id="106" presetID="42" presetClass="entr" presetSubtype="0" fill="hold" grpId="0" nodeType="withEffect">
                                  <p:stCondLst>
                                    <p:cond delay="0"/>
                                  </p:stCondLst>
                                  <p:childTnLst>
                                    <p:set>
                                      <p:cBhvr>
                                        <p:cTn id="107" dur="1" fill="hold">
                                          <p:stCondLst>
                                            <p:cond delay="0"/>
                                          </p:stCondLst>
                                        </p:cTn>
                                        <p:tgtEl>
                                          <p:spTgt spid="41">
                                            <p:graphicEl>
                                              <a:dgm id="{839E3707-518D-42BA-A13F-60F097AE3B1F}"/>
                                            </p:graphicEl>
                                          </p:spTgt>
                                        </p:tgtEl>
                                        <p:attrNameLst>
                                          <p:attrName>style.visibility</p:attrName>
                                        </p:attrNameLst>
                                      </p:cBhvr>
                                      <p:to>
                                        <p:strVal val="visible"/>
                                      </p:to>
                                    </p:set>
                                    <p:animEffect transition="in" filter="fade">
                                      <p:cBhvr>
                                        <p:cTn id="108" dur="1000"/>
                                        <p:tgtEl>
                                          <p:spTgt spid="41">
                                            <p:graphicEl>
                                              <a:dgm id="{839E3707-518D-42BA-A13F-60F097AE3B1F}"/>
                                            </p:graphicEl>
                                          </p:spTgt>
                                        </p:tgtEl>
                                      </p:cBhvr>
                                    </p:animEffect>
                                    <p:anim calcmode="lin" valueType="num">
                                      <p:cBhvr>
                                        <p:cTn id="109" dur="1000" fill="hold"/>
                                        <p:tgtEl>
                                          <p:spTgt spid="41">
                                            <p:graphicEl>
                                              <a:dgm id="{839E3707-518D-42BA-A13F-60F097AE3B1F}"/>
                                            </p:graphicEl>
                                          </p:spTgt>
                                        </p:tgtEl>
                                        <p:attrNameLst>
                                          <p:attrName>ppt_x</p:attrName>
                                        </p:attrNameLst>
                                      </p:cBhvr>
                                      <p:tavLst>
                                        <p:tav tm="0">
                                          <p:val>
                                            <p:strVal val="#ppt_x"/>
                                          </p:val>
                                        </p:tav>
                                        <p:tav tm="100000">
                                          <p:val>
                                            <p:strVal val="#ppt_x"/>
                                          </p:val>
                                        </p:tav>
                                      </p:tavLst>
                                    </p:anim>
                                    <p:anim calcmode="lin" valueType="num">
                                      <p:cBhvr>
                                        <p:cTn id="110" dur="1000" fill="hold"/>
                                        <p:tgtEl>
                                          <p:spTgt spid="41">
                                            <p:graphicEl>
                                              <a:dgm id="{839E3707-518D-42BA-A13F-60F097AE3B1F}"/>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1" grpId="0" uiExpand="1">
        <p:bldSub>
          <a:bldDgm bld="one" rev="1"/>
        </p:bldSub>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a:extLst>
              <a:ext uri="{FF2B5EF4-FFF2-40B4-BE49-F238E27FC236}">
                <a16:creationId xmlns:a16="http://schemas.microsoft.com/office/drawing/2014/main" id="{5E0399AE-03EF-9BE9-22B6-B135C9FB73FE}"/>
              </a:ext>
            </a:extLst>
          </p:cNvPr>
          <p:cNvSpPr>
            <a:spLocks noGrp="1"/>
          </p:cNvSpPr>
          <p:nvPr>
            <p:ph type="sldNum" sz="quarter" idx="16"/>
          </p:nvPr>
        </p:nvSpPr>
        <p:spPr>
          <a:xfrm>
            <a:off x="8610600" y="6356350"/>
            <a:ext cx="2743200" cy="365125"/>
          </a:xfrm>
        </p:spPr>
        <p:txBody>
          <a:bodyPr anchor="ctr">
            <a:normAutofit/>
          </a:bodyPr>
          <a:lstStyle/>
          <a:p>
            <a:pPr>
              <a:spcAft>
                <a:spcPts val="600"/>
              </a:spcAft>
            </a:pPr>
            <a:fld id="{5E0C3BBE-9543-48E5-A6E1-C646F9A01966}" type="slidenum">
              <a:rPr lang="en-ID" smtClean="0"/>
              <a:pPr>
                <a:spcAft>
                  <a:spcPts val="600"/>
                </a:spcAft>
              </a:pPr>
              <a:t>9</a:t>
            </a:fld>
            <a:endParaRPr lang="en-ID"/>
          </a:p>
        </p:txBody>
      </p:sp>
      <p:sp>
        <p:nvSpPr>
          <p:cNvPr id="2" name="Titolo 1">
            <a:extLst>
              <a:ext uri="{FF2B5EF4-FFF2-40B4-BE49-F238E27FC236}">
                <a16:creationId xmlns:a16="http://schemas.microsoft.com/office/drawing/2014/main" id="{63C7C6BB-4031-290E-D865-4C6A0DA6C233}"/>
              </a:ext>
            </a:extLst>
          </p:cNvPr>
          <p:cNvSpPr>
            <a:spLocks noGrp="1"/>
          </p:cNvSpPr>
          <p:nvPr>
            <p:ph type="ctrTitle"/>
          </p:nvPr>
        </p:nvSpPr>
        <p:spPr>
          <a:xfrm>
            <a:off x="2573632" y="381180"/>
            <a:ext cx="5268995" cy="1316789"/>
          </a:xfrm>
        </p:spPr>
        <p:txBody>
          <a:bodyPr anchor="ctr">
            <a:normAutofit/>
          </a:bodyPr>
          <a:lstStyle/>
          <a:p>
            <a:r>
              <a:rPr lang="it-IT" sz="5400" b="1">
                <a:solidFill>
                  <a:srgbClr val="096706"/>
                </a:solidFill>
              </a:rPr>
              <a:t>Trieste</a:t>
            </a:r>
          </a:p>
        </p:txBody>
      </p:sp>
      <p:pic>
        <p:nvPicPr>
          <p:cNvPr id="4" name="Immagine 3" descr="Immagine che contiene aria aperta, cielo, Piazza, centro città&#10;&#10;Descrizione generata automaticamente">
            <a:extLst>
              <a:ext uri="{FF2B5EF4-FFF2-40B4-BE49-F238E27FC236}">
                <a16:creationId xmlns:a16="http://schemas.microsoft.com/office/drawing/2014/main" id="{F85F8959-8343-352C-AE68-0F5F3D015252}"/>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6096000" y="0"/>
            <a:ext cx="5064234" cy="3395938"/>
          </a:xfrm>
          <a:prstGeom prst="rect">
            <a:avLst/>
          </a:prstGeom>
        </p:spPr>
      </p:pic>
      <p:pic>
        <p:nvPicPr>
          <p:cNvPr id="10" name="Immagine 9" descr="Immagine che contiene testo, vestiti, Uniforme sportiva, persona&#10;&#10;Descrizione generata automaticamente">
            <a:extLst>
              <a:ext uri="{FF2B5EF4-FFF2-40B4-BE49-F238E27FC236}">
                <a16:creationId xmlns:a16="http://schemas.microsoft.com/office/drawing/2014/main" id="{0773B85E-367A-FD61-8206-E0CF041FDB74}"/>
              </a:ext>
            </a:extLst>
          </p:cNvPr>
          <p:cNvPicPr>
            <a:picLocks noChangeAspect="1"/>
          </p:cNvPicPr>
          <p:nvPr/>
        </p:nvPicPr>
        <p:blipFill>
          <a:blip r:embed="rId4"/>
          <a:stretch>
            <a:fillRect/>
          </a:stretch>
        </p:blipFill>
        <p:spPr>
          <a:xfrm>
            <a:off x="2125646" y="1792065"/>
            <a:ext cx="4723770" cy="5065935"/>
          </a:xfrm>
          <a:prstGeom prst="rect">
            <a:avLst/>
          </a:prstGeom>
        </p:spPr>
      </p:pic>
    </p:spTree>
    <p:extLst>
      <p:ext uri="{BB962C8B-B14F-4D97-AF65-F5344CB8AC3E}">
        <p14:creationId xmlns:p14="http://schemas.microsoft.com/office/powerpoint/2010/main" val="23142051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Fla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04">
      <a:majorFont>
        <a:latin typeface="Montserrat ExtraBold"/>
        <a:ea typeface=""/>
        <a:cs typeface=""/>
      </a:majorFont>
      <a:minorFont>
        <a:latin typeface="Open Sans"/>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2013 - Tema 2022">
  <a:themeElements>
    <a:clrScheme name="Office 2013 - Tema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Tema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Tema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D5FA20C3-AB7C-4295-A66D-37104C8F32C8}">
  <we:reference id="wa200005566" version="3.0.0.2" store="it-IT" storeType="OMEX"/>
  <we:alternateReferences>
    <we:reference id="wa200005566" version="3.0.0.2" store="wa200005566"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1c2eb7a32e66fb6e4260f3771546a5e2">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04e1f6479c48b08974ba73b5ca973489"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20C3BE9-B80F-42DD-B3CF-AC060017D10E}">
  <ds:schemaRefs>
    <ds:schemaRef ds:uri="http://schemas.microsoft.com/sharepoint/v3/contenttype/forms"/>
  </ds:schemaRefs>
</ds:datastoreItem>
</file>

<file path=customXml/itemProps2.xml><?xml version="1.0" encoding="utf-8"?>
<ds:datastoreItem xmlns:ds="http://schemas.openxmlformats.org/officeDocument/2006/customXml" ds:itemID="{97A758F0-393B-4B1D-982C-AD52A38C8387}">
  <ds:schemaRefs>
    <ds:schemaRef ds:uri="16c05727-aa75-4e4a-9b5f-8a80a1165891"/>
    <ds:schemaRef ds:uri="71af3243-3dd4-4a8d-8c0d-dd76da1f02a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C7453241-7E3B-42A5-BE0A-EDA7F3D1076A}">
  <ds:schemaRefs>
    <ds:schemaRef ds:uri="16c05727-aa75-4e4a-9b5f-8a80a1165891"/>
    <ds:schemaRef ds:uri="71af3243-3dd4-4a8d-8c0d-dd76da1f02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26</Slides>
  <Notes>3</Notes>
  <HiddenSlides>0</HiddenSlides>
  <ScaleCrop>false</ScaleCrop>
  <HeadingPairs>
    <vt:vector size="4" baseType="variant">
      <vt:variant>
        <vt:lpstr>Tema</vt:lpstr>
      </vt:variant>
      <vt:variant>
        <vt:i4>2</vt:i4>
      </vt:variant>
      <vt:variant>
        <vt:lpstr>Titoli diapositive</vt:lpstr>
      </vt:variant>
      <vt:variant>
        <vt:i4>26</vt:i4>
      </vt:variant>
    </vt:vector>
  </HeadingPairs>
  <TitlesOfParts>
    <vt:vector size="28" baseType="lpstr">
      <vt:lpstr>Flame</vt:lpstr>
      <vt:lpstr>Office 2013 - Tema 2022</vt:lpstr>
      <vt:lpstr>2024 Un anno da ricordare</vt:lpstr>
      <vt:lpstr>Presentazione standard di PowerPoint</vt:lpstr>
      <vt:lpstr>Il Molassana in bianco e nero </vt:lpstr>
      <vt:lpstr>Il Molassana in bianco e nero </vt:lpstr>
      <vt:lpstr>Il Molassana a colori</vt:lpstr>
      <vt:lpstr>Il Molassana a colori</vt:lpstr>
      <vt:lpstr>Il 2024 in pillole</vt:lpstr>
      <vt:lpstr>La roadmap per lo scudetto</vt:lpstr>
      <vt:lpstr>Trieste</vt:lpstr>
      <vt:lpstr>Montecastrilli</vt:lpstr>
      <vt:lpstr>Scorzè</vt:lpstr>
      <vt:lpstr>Asti</vt:lpstr>
      <vt:lpstr>Assisi</vt:lpstr>
      <vt:lpstr>Minerbe</vt:lpstr>
      <vt:lpstr>Castiglione del Lago</vt:lpstr>
      <vt:lpstr>San Francesco  al Campo</vt:lpstr>
      <vt:lpstr>Presentazione standard di PowerPoint</vt:lpstr>
      <vt:lpstr>I compleanni</vt:lpstr>
      <vt:lpstr>I segni zodiacali</vt:lpstr>
      <vt:lpstr>Oltre al campionato cicloturismo  una società orientata al ciclismo a 360°</vt:lpstr>
      <vt:lpstr>Presentazione standard di PowerPoint</vt:lpstr>
      <vt:lpstr>Obiettivi della Squadra</vt:lpstr>
      <vt:lpstr>Attività e Allenamenti</vt:lpstr>
      <vt:lpstr>Chat community whatsapp</vt:lpstr>
      <vt:lpstr>Tutto questo grazie agli sponsor</vt:lpstr>
      <vt:lpstr>Conclusioni</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Carlo Cau</dc:creator>
  <cp:revision>2</cp:revision>
  <dcterms:created xsi:type="dcterms:W3CDTF">2024-11-26T08:16:36Z</dcterms:created>
  <dcterms:modified xsi:type="dcterms:W3CDTF">2024-12-13T18:36:58Z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